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7" r:id="rId4"/>
    <p:sldId id="261" r:id="rId5"/>
    <p:sldId id="266" r:id="rId6"/>
    <p:sldId id="258" r:id="rId7"/>
    <p:sldId id="269" r:id="rId8"/>
    <p:sldId id="26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85FBF5"/>
    <a:srgbClr val="FFFFCC"/>
    <a:srgbClr val="FF99CC"/>
    <a:srgbClr val="77777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75C4C0-19DD-4E35-9E36-B43B7CF92D25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1395C2-A032-4596-AFDB-537DCB5E6C0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Развитие связной, грамматически правильной речи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CA9E37CE-0C6F-4C86-B600-D2D1AAC86E58}" type="parTrans" cxnId="{3BCF28D5-F63A-45E5-A47F-F308435D3187}">
      <dgm:prSet/>
      <dgm:spPr/>
      <dgm:t>
        <a:bodyPr/>
        <a:lstStyle/>
        <a:p>
          <a:endParaRPr lang="ru-RU"/>
        </a:p>
      </dgm:t>
    </dgm:pt>
    <dgm:pt modelId="{8082C9A6-7484-4E87-A1A8-129D9C4A05D9}" type="sibTrans" cxnId="{3BCF28D5-F63A-45E5-A47F-F308435D3187}">
      <dgm:prSet/>
      <dgm:spPr/>
      <dgm:t>
        <a:bodyPr/>
        <a:lstStyle/>
        <a:p>
          <a:endParaRPr lang="ru-RU"/>
        </a:p>
      </dgm:t>
    </dgm:pt>
    <dgm:pt modelId="{5D1EA13B-7C82-47B9-B675-0AA3DD8247C9}">
      <dgm:prSet phldrT="[Текст]"/>
      <dgm:spPr/>
      <dgm:t>
        <a:bodyPr/>
        <a:lstStyle/>
        <a:p>
          <a:r>
            <a:rPr lang="ru-RU" dirty="0" smtClean="0"/>
            <a:t>Обогащение, закрепление и активизация словаря:  именами </a:t>
          </a:r>
          <a:r>
            <a:rPr lang="ru-RU" dirty="0" err="1" smtClean="0"/>
            <a:t>сущ,прилаг;гл;нар</a:t>
          </a:r>
          <a:r>
            <a:rPr lang="ru-RU" dirty="0" smtClean="0"/>
            <a:t>;</a:t>
          </a:r>
          <a:endParaRPr lang="ru-RU" dirty="0"/>
        </a:p>
      </dgm:t>
    </dgm:pt>
    <dgm:pt modelId="{E8F5669F-D72D-4167-9124-9A013429FEA6}" type="parTrans" cxnId="{CF802B26-6743-4520-A6F4-C72F00BBA123}">
      <dgm:prSet/>
      <dgm:spPr/>
      <dgm:t>
        <a:bodyPr/>
        <a:lstStyle/>
        <a:p>
          <a:endParaRPr lang="ru-RU"/>
        </a:p>
      </dgm:t>
    </dgm:pt>
    <dgm:pt modelId="{DA022372-DE86-4AE2-9DBD-868697A0873E}" type="sibTrans" cxnId="{CF802B26-6743-4520-A6F4-C72F00BBA123}">
      <dgm:prSet/>
      <dgm:spPr/>
      <dgm:t>
        <a:bodyPr/>
        <a:lstStyle/>
        <a:p>
          <a:endParaRPr lang="ru-RU"/>
        </a:p>
      </dgm:t>
    </dgm:pt>
    <dgm:pt modelId="{F6372192-0AC9-4859-B598-3A187F886DA2}">
      <dgm:prSet phldrT="[Текст]"/>
      <dgm:spPr/>
      <dgm:t>
        <a:bodyPr/>
        <a:lstStyle/>
        <a:p>
          <a:r>
            <a:rPr lang="ru-RU" dirty="0" smtClean="0"/>
            <a:t>Работа над пониманием значения синонимов, антонимов, омонимов и многозначных слов в разных частях речи;</a:t>
          </a:r>
          <a:endParaRPr lang="ru-RU" dirty="0"/>
        </a:p>
      </dgm:t>
    </dgm:pt>
    <dgm:pt modelId="{48943338-014D-46E4-BB53-E26CF6D3E8B7}" type="parTrans" cxnId="{10829E53-4970-4178-89B0-890C586CB67C}">
      <dgm:prSet/>
      <dgm:spPr/>
      <dgm:t>
        <a:bodyPr/>
        <a:lstStyle/>
        <a:p>
          <a:endParaRPr lang="ru-RU"/>
        </a:p>
      </dgm:t>
    </dgm:pt>
    <dgm:pt modelId="{C3303E5D-6F1E-4635-B0EB-A5F072B97F18}" type="sibTrans" cxnId="{10829E53-4970-4178-89B0-890C586CB67C}">
      <dgm:prSet/>
      <dgm:spPr/>
      <dgm:t>
        <a:bodyPr/>
        <a:lstStyle/>
        <a:p>
          <a:endParaRPr lang="ru-RU"/>
        </a:p>
      </dgm:t>
    </dgm:pt>
    <dgm:pt modelId="{15C8C8D9-BC5A-47FE-ABBF-8A405B11544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Формирование</a:t>
          </a:r>
        </a:p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звуковой </a:t>
          </a:r>
        </a:p>
        <a:p>
          <a:r>
            <a:rPr lang="ru-RU" b="1" dirty="0" err="1" smtClean="0">
              <a:solidFill>
                <a:schemeClr val="accent6">
                  <a:lumMod val="75000"/>
                </a:schemeClr>
              </a:solidFill>
            </a:rPr>
            <a:t>аналитико</a:t>
          </a:r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 -синтетической </a:t>
          </a:r>
        </a:p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активности </a:t>
          </a:r>
          <a:endParaRPr lang="ru-RU" b="1" dirty="0" smtClean="0">
            <a:solidFill>
              <a:schemeClr val="accent6">
                <a:lumMod val="75000"/>
              </a:schemeClr>
            </a:solidFill>
          </a:endParaRPr>
        </a:p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как предпосылки</a:t>
          </a:r>
        </a:p>
        <a:p>
          <a:r>
            <a:rPr lang="ru-RU" b="1" dirty="0" smtClean="0">
              <a:solidFill>
                <a:schemeClr val="accent6">
                  <a:lumMod val="75000"/>
                </a:schemeClr>
              </a:solidFill>
            </a:rPr>
            <a:t>обучения грамоте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F752807F-40F1-4108-B739-98A9C00DB944}" type="parTrans" cxnId="{37F2EF6A-BE4C-4C99-8936-DC6400DFB9C4}">
      <dgm:prSet/>
      <dgm:spPr/>
      <dgm:t>
        <a:bodyPr/>
        <a:lstStyle/>
        <a:p>
          <a:endParaRPr lang="ru-RU"/>
        </a:p>
      </dgm:t>
    </dgm:pt>
    <dgm:pt modelId="{506849F4-4C09-4066-A400-48DE18A8CB2B}" type="sibTrans" cxnId="{37F2EF6A-BE4C-4C99-8936-DC6400DFB9C4}">
      <dgm:prSet/>
      <dgm:spPr/>
      <dgm:t>
        <a:bodyPr/>
        <a:lstStyle/>
        <a:p>
          <a:endParaRPr lang="ru-RU"/>
        </a:p>
      </dgm:t>
    </dgm:pt>
    <dgm:pt modelId="{3A806D61-D76B-437C-A084-EA7978E4CF88}">
      <dgm:prSet phldrT="[Текст]"/>
      <dgm:spPr/>
      <dgm:t>
        <a:bodyPr/>
        <a:lstStyle/>
        <a:p>
          <a:r>
            <a:rPr lang="ru-RU" dirty="0" smtClean="0"/>
            <a:t>усвоение и закрепление артикуляторных навыков на основе осознанного контроля за собственными кинестетическими и слуховыми ощущениями, в сочетании с развитием фонематического восприятия;</a:t>
          </a:r>
          <a:endParaRPr lang="ru-RU" dirty="0"/>
        </a:p>
      </dgm:t>
    </dgm:pt>
    <dgm:pt modelId="{4E3CF479-7B25-4DFF-9BA3-CEA14BEE0FD3}" type="parTrans" cxnId="{36BF8F06-DCE2-4AD1-AB01-383AB9088305}">
      <dgm:prSet/>
      <dgm:spPr/>
      <dgm:t>
        <a:bodyPr/>
        <a:lstStyle/>
        <a:p>
          <a:endParaRPr lang="ru-RU"/>
        </a:p>
      </dgm:t>
    </dgm:pt>
    <dgm:pt modelId="{A78F80ED-EAE2-4939-A54A-93800606CE21}" type="sibTrans" cxnId="{36BF8F06-DCE2-4AD1-AB01-383AB9088305}">
      <dgm:prSet/>
      <dgm:spPr/>
      <dgm:t>
        <a:bodyPr/>
        <a:lstStyle/>
        <a:p>
          <a:endParaRPr lang="ru-RU"/>
        </a:p>
      </dgm:t>
    </dgm:pt>
    <dgm:pt modelId="{D562DB3F-E2F7-4308-824C-94AC036BF80E}">
      <dgm:prSet phldrT="[Текст]"/>
      <dgm:spPr/>
      <dgm:t>
        <a:bodyPr/>
        <a:lstStyle/>
        <a:p>
          <a:r>
            <a:rPr lang="ru-RU" b="1" dirty="0" smtClean="0"/>
            <a:t>Развитие звуковой </a:t>
          </a:r>
        </a:p>
        <a:p>
          <a:r>
            <a:rPr lang="ru-RU" b="1" dirty="0" smtClean="0"/>
            <a:t>и интонационной </a:t>
          </a:r>
        </a:p>
        <a:p>
          <a:r>
            <a:rPr lang="ru-RU" b="1" dirty="0" smtClean="0"/>
            <a:t>культуры речи</a:t>
          </a:r>
          <a:endParaRPr lang="ru-RU" dirty="0"/>
        </a:p>
      </dgm:t>
    </dgm:pt>
    <dgm:pt modelId="{A316E135-E2B8-4725-AF68-12E17D2B1844}" type="parTrans" cxnId="{15BAB73B-DB4F-4B72-9F96-4E70786F646F}">
      <dgm:prSet/>
      <dgm:spPr/>
      <dgm:t>
        <a:bodyPr/>
        <a:lstStyle/>
        <a:p>
          <a:endParaRPr lang="ru-RU"/>
        </a:p>
      </dgm:t>
    </dgm:pt>
    <dgm:pt modelId="{6B16C992-1C41-472B-967B-2D16D9C26A1C}" type="sibTrans" cxnId="{15BAB73B-DB4F-4B72-9F96-4E70786F646F}">
      <dgm:prSet/>
      <dgm:spPr/>
      <dgm:t>
        <a:bodyPr/>
        <a:lstStyle/>
        <a:p>
          <a:endParaRPr lang="ru-RU"/>
        </a:p>
      </dgm:t>
    </dgm:pt>
    <dgm:pt modelId="{0198C928-8BD7-4420-92BD-40C667BB86AC}">
      <dgm:prSet phldrT="[Текст]"/>
      <dgm:spPr/>
      <dgm:t>
        <a:bodyPr/>
        <a:lstStyle/>
        <a:p>
          <a:r>
            <a:rPr lang="ru-RU" dirty="0" smtClean="0"/>
            <a:t>Работа над  умением изменять темп речи, произнося слова сначала в разном темпе; </a:t>
          </a:r>
          <a:endParaRPr lang="ru-RU" dirty="0"/>
        </a:p>
      </dgm:t>
    </dgm:pt>
    <dgm:pt modelId="{AB350EAE-55B9-496E-AB1E-A5ED3E05972C}" type="parTrans" cxnId="{E394D38A-316F-44CE-8638-20CA3F73FC56}">
      <dgm:prSet/>
      <dgm:spPr/>
      <dgm:t>
        <a:bodyPr/>
        <a:lstStyle/>
        <a:p>
          <a:endParaRPr lang="ru-RU"/>
        </a:p>
      </dgm:t>
    </dgm:pt>
    <dgm:pt modelId="{A0F1EFBF-B6D9-471A-ACFA-418327C752B8}" type="sibTrans" cxnId="{E394D38A-316F-44CE-8638-20CA3F73FC56}">
      <dgm:prSet/>
      <dgm:spPr/>
      <dgm:t>
        <a:bodyPr/>
        <a:lstStyle/>
        <a:p>
          <a:endParaRPr lang="ru-RU"/>
        </a:p>
      </dgm:t>
    </dgm:pt>
    <dgm:pt modelId="{F3003C59-47FB-4755-A444-B0DA10EF4A86}">
      <dgm:prSet phldrT="[Текст]"/>
      <dgm:spPr/>
      <dgm:t>
        <a:bodyPr/>
        <a:lstStyle/>
        <a:p>
          <a:r>
            <a:rPr lang="ru-RU" dirty="0" smtClean="0"/>
            <a:t>Развитие обобщающих понятий;</a:t>
          </a:r>
          <a:endParaRPr lang="ru-RU" dirty="0"/>
        </a:p>
      </dgm:t>
    </dgm:pt>
    <dgm:pt modelId="{AF6E79CA-DC53-4364-946F-AD81C70DC6A2}" type="parTrans" cxnId="{84ACDE8A-2439-48D1-BD34-568BADF98F52}">
      <dgm:prSet/>
      <dgm:spPr/>
      <dgm:t>
        <a:bodyPr/>
        <a:lstStyle/>
        <a:p>
          <a:endParaRPr lang="ru-RU"/>
        </a:p>
      </dgm:t>
    </dgm:pt>
    <dgm:pt modelId="{A12D3D27-8C97-4248-A618-A6F2113E264F}" type="sibTrans" cxnId="{84ACDE8A-2439-48D1-BD34-568BADF98F52}">
      <dgm:prSet/>
      <dgm:spPr/>
      <dgm:t>
        <a:bodyPr/>
        <a:lstStyle/>
        <a:p>
          <a:endParaRPr lang="ru-RU"/>
        </a:p>
      </dgm:t>
    </dgm:pt>
    <dgm:pt modelId="{5A1F5204-4E80-4948-A8BA-1C808A856E8F}">
      <dgm:prSet phldrT="[Текст]"/>
      <dgm:spPr/>
      <dgm:t>
        <a:bodyPr/>
        <a:lstStyle/>
        <a:p>
          <a:r>
            <a:rPr lang="ru-RU" dirty="0" smtClean="0"/>
            <a:t>Словообразовательная работа;</a:t>
          </a:r>
          <a:endParaRPr lang="ru-RU" dirty="0"/>
        </a:p>
      </dgm:t>
    </dgm:pt>
    <dgm:pt modelId="{52614468-9A39-42CE-861B-72F28434C4DE}" type="parTrans" cxnId="{88AA06BF-4B7C-4D46-BCA0-C0E3B556E4C5}">
      <dgm:prSet/>
      <dgm:spPr/>
      <dgm:t>
        <a:bodyPr/>
        <a:lstStyle/>
        <a:p>
          <a:endParaRPr lang="ru-RU"/>
        </a:p>
      </dgm:t>
    </dgm:pt>
    <dgm:pt modelId="{EE6BB33E-FF1F-46E7-AD3A-459E114C83C1}" type="sibTrans" cxnId="{88AA06BF-4B7C-4D46-BCA0-C0E3B556E4C5}">
      <dgm:prSet/>
      <dgm:spPr/>
      <dgm:t>
        <a:bodyPr/>
        <a:lstStyle/>
        <a:p>
          <a:endParaRPr lang="ru-RU"/>
        </a:p>
      </dgm:t>
    </dgm:pt>
    <dgm:pt modelId="{2382DF3B-802D-4AEF-8819-F4E03246D6E4}">
      <dgm:prSet phldrT="[Текст]"/>
      <dgm:spPr/>
      <dgm:t>
        <a:bodyPr/>
        <a:lstStyle/>
        <a:p>
          <a:r>
            <a:rPr lang="ru-RU" dirty="0" smtClean="0"/>
            <a:t>Работа над формированием грамматического строя речи:</a:t>
          </a:r>
          <a:endParaRPr lang="ru-RU" dirty="0"/>
        </a:p>
      </dgm:t>
    </dgm:pt>
    <dgm:pt modelId="{4EE42F88-B087-4C33-ABF4-971B769887B5}" type="parTrans" cxnId="{0932A088-49EC-4DBB-AA2D-131023A7FAD7}">
      <dgm:prSet/>
      <dgm:spPr/>
      <dgm:t>
        <a:bodyPr/>
        <a:lstStyle/>
        <a:p>
          <a:endParaRPr lang="ru-RU"/>
        </a:p>
      </dgm:t>
    </dgm:pt>
    <dgm:pt modelId="{75F038BB-9387-4D76-A656-F05272FF647F}" type="sibTrans" cxnId="{0932A088-49EC-4DBB-AA2D-131023A7FAD7}">
      <dgm:prSet/>
      <dgm:spPr/>
      <dgm:t>
        <a:bodyPr/>
        <a:lstStyle/>
        <a:p>
          <a:endParaRPr lang="ru-RU"/>
        </a:p>
      </dgm:t>
    </dgm:pt>
    <dgm:pt modelId="{8C6BE3D2-6AEE-4317-8C37-E136718CBE76}">
      <dgm:prSet phldrT="[Текст]"/>
      <dgm:spPr/>
      <dgm:t>
        <a:bodyPr/>
        <a:lstStyle/>
        <a:p>
          <a:r>
            <a:rPr lang="ru-RU" dirty="0" smtClean="0"/>
            <a:t>ознакомление детей с понятиями - буква, звук, слово, предложение;</a:t>
          </a:r>
          <a:endParaRPr lang="ru-RU" dirty="0"/>
        </a:p>
      </dgm:t>
    </dgm:pt>
    <dgm:pt modelId="{6193D7C2-279F-46A0-A485-022C53F4610F}" type="parTrans" cxnId="{1A6270F8-5F9E-491B-98B6-E35195EEA34C}">
      <dgm:prSet/>
      <dgm:spPr/>
      <dgm:t>
        <a:bodyPr/>
        <a:lstStyle/>
        <a:p>
          <a:endParaRPr lang="ru-RU"/>
        </a:p>
      </dgm:t>
    </dgm:pt>
    <dgm:pt modelId="{561A9F03-FE7F-43D4-9CB9-E3C4872CC0D8}" type="sibTrans" cxnId="{1A6270F8-5F9E-491B-98B6-E35195EEA34C}">
      <dgm:prSet/>
      <dgm:spPr/>
      <dgm:t>
        <a:bodyPr/>
        <a:lstStyle/>
        <a:p>
          <a:endParaRPr lang="ru-RU"/>
        </a:p>
      </dgm:t>
    </dgm:pt>
    <dgm:pt modelId="{344942CE-2A3D-4D14-AA8A-87DB7025E009}">
      <dgm:prSet phldrT="[Текст]"/>
      <dgm:spPr/>
      <dgm:t>
        <a:bodyPr/>
        <a:lstStyle/>
        <a:p>
          <a:r>
            <a:rPr lang="ru-RU" dirty="0" smtClean="0"/>
            <a:t>формирование навыков звукового анализа слов: определение количества, последовательности звуков (фонем) и составление слов с определенными звукам</a:t>
          </a:r>
          <a:endParaRPr lang="ru-RU" dirty="0"/>
        </a:p>
      </dgm:t>
    </dgm:pt>
    <dgm:pt modelId="{1542881A-463C-4923-94C4-EDDECC2FCB0D}" type="parTrans" cxnId="{9DE21433-ABF8-4455-B422-BAB008EA5444}">
      <dgm:prSet/>
      <dgm:spPr/>
      <dgm:t>
        <a:bodyPr/>
        <a:lstStyle/>
        <a:p>
          <a:endParaRPr lang="ru-RU"/>
        </a:p>
      </dgm:t>
    </dgm:pt>
    <dgm:pt modelId="{215ADD23-D2D5-4F4F-808D-19083FECA340}" type="sibTrans" cxnId="{9DE21433-ABF8-4455-B422-BAB008EA5444}">
      <dgm:prSet/>
      <dgm:spPr/>
      <dgm:t>
        <a:bodyPr/>
        <a:lstStyle/>
        <a:p>
          <a:endParaRPr lang="ru-RU"/>
        </a:p>
      </dgm:t>
    </dgm:pt>
    <dgm:pt modelId="{00C944A4-DA27-499E-9B19-50ED02A3F3D8}">
      <dgm:prSet/>
      <dgm:spPr/>
      <dgm:t>
        <a:bodyPr/>
        <a:lstStyle/>
        <a:p>
          <a:r>
            <a:rPr lang="ru-RU" b="1" dirty="0" smtClean="0"/>
            <a:t>Развитие речевых навыков, на основе  устного народного творчества</a:t>
          </a:r>
          <a:endParaRPr lang="ru-RU" dirty="0"/>
        </a:p>
      </dgm:t>
    </dgm:pt>
    <dgm:pt modelId="{16D97A52-FDDA-474C-9353-7391271B27AC}" type="parTrans" cxnId="{094C740E-20C7-4537-85EE-2C82C332061A}">
      <dgm:prSet/>
      <dgm:spPr/>
      <dgm:t>
        <a:bodyPr/>
        <a:lstStyle/>
        <a:p>
          <a:endParaRPr lang="ru-RU"/>
        </a:p>
      </dgm:t>
    </dgm:pt>
    <dgm:pt modelId="{D97DB713-D59C-44FF-B31E-CBACAF6E1418}" type="sibTrans" cxnId="{094C740E-20C7-4537-85EE-2C82C332061A}">
      <dgm:prSet/>
      <dgm:spPr/>
      <dgm:t>
        <a:bodyPr/>
        <a:lstStyle/>
        <a:p>
          <a:endParaRPr lang="ru-RU"/>
        </a:p>
      </dgm:t>
    </dgm:pt>
    <dgm:pt modelId="{EF3735D1-92D9-4A30-B331-4AAA94BDC6B0}">
      <dgm:prSet phldrT="[Текст]"/>
      <dgm:spPr/>
      <dgm:t>
        <a:bodyPr/>
        <a:lstStyle/>
        <a:p>
          <a:r>
            <a:rPr lang="ru-RU" dirty="0" smtClean="0"/>
            <a:t> Обучение   различать  ритмический рисунок фразы,  с помощью слогов (та-та-та) или отстукивания;</a:t>
          </a:r>
          <a:endParaRPr lang="ru-RU" dirty="0"/>
        </a:p>
      </dgm:t>
    </dgm:pt>
    <dgm:pt modelId="{8A2AF667-A3F9-4519-80CA-D02743E7DC3E}" type="parTrans" cxnId="{66400D44-7373-4E07-BCD3-05E5E888C096}">
      <dgm:prSet/>
      <dgm:spPr/>
      <dgm:t>
        <a:bodyPr/>
        <a:lstStyle/>
        <a:p>
          <a:endParaRPr lang="ru-RU"/>
        </a:p>
      </dgm:t>
    </dgm:pt>
    <dgm:pt modelId="{6DF24FC2-3F50-4416-B1EC-33DB3BA8D755}" type="sibTrans" cxnId="{66400D44-7373-4E07-BCD3-05E5E888C096}">
      <dgm:prSet/>
      <dgm:spPr/>
      <dgm:t>
        <a:bodyPr/>
        <a:lstStyle/>
        <a:p>
          <a:endParaRPr lang="ru-RU"/>
        </a:p>
      </dgm:t>
    </dgm:pt>
    <dgm:pt modelId="{2369F63F-39D3-405A-9B0F-2D2C395BA7C3}">
      <dgm:prSet phldrT="[Текст]"/>
      <dgm:spPr/>
      <dgm:t>
        <a:bodyPr/>
        <a:lstStyle/>
        <a:p>
          <a:r>
            <a:rPr lang="ru-RU" dirty="0" smtClean="0"/>
            <a:t>Работа над высотой голоса при пересказе сказок, изображая голосом, как говорит каждый герой; </a:t>
          </a:r>
          <a:endParaRPr lang="ru-RU" dirty="0"/>
        </a:p>
      </dgm:t>
    </dgm:pt>
    <dgm:pt modelId="{0B7844F1-AE32-498C-AB5A-8D93A8686DEB}" type="parTrans" cxnId="{078741B9-C1CB-4F2C-8BE3-28EF4B280C74}">
      <dgm:prSet/>
      <dgm:spPr/>
      <dgm:t>
        <a:bodyPr/>
        <a:lstStyle/>
        <a:p>
          <a:endParaRPr lang="ru-RU"/>
        </a:p>
      </dgm:t>
    </dgm:pt>
    <dgm:pt modelId="{0B45C1FB-96A6-441B-9354-BADF77A6F970}" type="sibTrans" cxnId="{078741B9-C1CB-4F2C-8BE3-28EF4B280C74}">
      <dgm:prSet/>
      <dgm:spPr/>
      <dgm:t>
        <a:bodyPr/>
        <a:lstStyle/>
        <a:p>
          <a:endParaRPr lang="ru-RU"/>
        </a:p>
      </dgm:t>
    </dgm:pt>
    <dgm:pt modelId="{4ABCF216-094C-4A2D-8A39-952D7D28A09D}">
      <dgm:prSet phldrT="[Текст]"/>
      <dgm:spPr/>
      <dgm:t>
        <a:bodyPr/>
        <a:lstStyle/>
        <a:p>
          <a:r>
            <a:rPr lang="ru-RU" dirty="0" smtClean="0"/>
            <a:t>Работа над умением  выделять ударный слог в слове;</a:t>
          </a:r>
          <a:endParaRPr lang="ru-RU" dirty="0"/>
        </a:p>
      </dgm:t>
    </dgm:pt>
    <dgm:pt modelId="{92A0F8C9-87F7-4A00-AB00-734DDB7239FE}" type="parTrans" cxnId="{4B4DDC01-A88D-475E-BDC2-81202D2E3CFC}">
      <dgm:prSet/>
      <dgm:spPr/>
      <dgm:t>
        <a:bodyPr/>
        <a:lstStyle/>
        <a:p>
          <a:endParaRPr lang="ru-RU"/>
        </a:p>
      </dgm:t>
    </dgm:pt>
    <dgm:pt modelId="{87608C7D-2D4D-4F8A-A438-B76107F3A823}" type="sibTrans" cxnId="{4B4DDC01-A88D-475E-BDC2-81202D2E3CFC}">
      <dgm:prSet/>
      <dgm:spPr/>
      <dgm:t>
        <a:bodyPr/>
        <a:lstStyle/>
        <a:p>
          <a:endParaRPr lang="ru-RU"/>
        </a:p>
      </dgm:t>
    </dgm:pt>
    <dgm:pt modelId="{7A47285C-9E17-4642-88DC-F437D29D60ED}">
      <dgm:prSet phldrT="[Текст]"/>
      <dgm:spPr/>
      <dgm:t>
        <a:bodyPr/>
        <a:lstStyle/>
        <a:p>
          <a:r>
            <a:rPr lang="ru-RU" smtClean="0"/>
            <a:t>Произношение  фраз </a:t>
          </a:r>
          <a:r>
            <a:rPr lang="ru-RU" dirty="0" smtClean="0"/>
            <a:t>с различной интонационной окраской (грустно, весело, торжественно, испуганно, ласково);</a:t>
          </a:r>
          <a:endParaRPr lang="ru-RU" dirty="0"/>
        </a:p>
      </dgm:t>
    </dgm:pt>
    <dgm:pt modelId="{6B6A71FE-8F9F-4389-BD87-7099EC930BD8}" type="parTrans" cxnId="{399A535B-E828-448E-9A7A-FE0BF85EA3A0}">
      <dgm:prSet/>
      <dgm:spPr/>
      <dgm:t>
        <a:bodyPr/>
        <a:lstStyle/>
        <a:p>
          <a:endParaRPr lang="ru-RU"/>
        </a:p>
      </dgm:t>
    </dgm:pt>
    <dgm:pt modelId="{CB5B7D4B-876D-493D-93B4-BDE0A8319763}" type="sibTrans" cxnId="{399A535B-E828-448E-9A7A-FE0BF85EA3A0}">
      <dgm:prSet/>
      <dgm:spPr/>
      <dgm:t>
        <a:bodyPr/>
        <a:lstStyle/>
        <a:p>
          <a:endParaRPr lang="ru-RU"/>
        </a:p>
      </dgm:t>
    </dgm:pt>
    <dgm:pt modelId="{14431E09-5579-4267-BA4C-8A475878A64F}">
      <dgm:prSet phldrT="[Текст]"/>
      <dgm:spPr/>
      <dgm:t>
        <a:bodyPr/>
        <a:lstStyle/>
        <a:p>
          <a:r>
            <a:rPr lang="ru-RU" dirty="0" smtClean="0"/>
            <a:t>Воспитание  эстетических чувств  при знакомстве с образцами устного народного творчества;</a:t>
          </a:r>
          <a:endParaRPr lang="ru-RU" dirty="0"/>
        </a:p>
      </dgm:t>
    </dgm:pt>
    <dgm:pt modelId="{024794FE-F163-456B-BED8-6C786A035F90}" type="sibTrans" cxnId="{544CEAFD-AD5F-4B33-971F-99BF69BA84DF}">
      <dgm:prSet/>
      <dgm:spPr/>
      <dgm:t>
        <a:bodyPr/>
        <a:lstStyle/>
        <a:p>
          <a:endParaRPr lang="ru-RU"/>
        </a:p>
      </dgm:t>
    </dgm:pt>
    <dgm:pt modelId="{08DB8EA1-561E-4416-B07E-1D2011AF1118}" type="parTrans" cxnId="{544CEAFD-AD5F-4B33-971F-99BF69BA84DF}">
      <dgm:prSet/>
      <dgm:spPr/>
      <dgm:t>
        <a:bodyPr/>
        <a:lstStyle/>
        <a:p>
          <a:endParaRPr lang="ru-RU"/>
        </a:p>
      </dgm:t>
    </dgm:pt>
    <dgm:pt modelId="{604AA6EE-F480-4210-96F0-48C7D6863B11}">
      <dgm:prSet phldrT="[Текст]"/>
      <dgm:spPr/>
      <dgm:t>
        <a:bodyPr/>
        <a:lstStyle/>
        <a:p>
          <a:r>
            <a:rPr lang="ru-RU" dirty="0" smtClean="0"/>
            <a:t> Формирование предпосылок поисковой деятельности, интеллектуальной инициативы, положительного настроя на организованную учебную деятельность;</a:t>
          </a:r>
          <a:endParaRPr lang="ru-RU" dirty="0"/>
        </a:p>
      </dgm:t>
    </dgm:pt>
    <dgm:pt modelId="{F560F536-504C-436E-AA54-272F52DCDDAF}" type="parTrans" cxnId="{73FDBB70-0C44-4939-A3AA-90FB986FCE45}">
      <dgm:prSet/>
      <dgm:spPr/>
      <dgm:t>
        <a:bodyPr/>
        <a:lstStyle/>
        <a:p>
          <a:endParaRPr lang="ru-RU"/>
        </a:p>
      </dgm:t>
    </dgm:pt>
    <dgm:pt modelId="{82797654-C7D6-4EED-AC2D-6103BE48C023}" type="sibTrans" cxnId="{73FDBB70-0C44-4939-A3AA-90FB986FCE45}">
      <dgm:prSet/>
      <dgm:spPr/>
      <dgm:t>
        <a:bodyPr/>
        <a:lstStyle/>
        <a:p>
          <a:endParaRPr lang="ru-RU"/>
        </a:p>
      </dgm:t>
    </dgm:pt>
    <dgm:pt modelId="{BD3711D9-2565-424B-83AC-A2A2C27746C3}">
      <dgm:prSet phldrT="[Текст]"/>
      <dgm:spPr/>
      <dgm:t>
        <a:bodyPr/>
        <a:lstStyle/>
        <a:p>
          <a:r>
            <a:rPr lang="ru-RU" dirty="0" smtClean="0"/>
            <a:t>Сочинение собственных стихотворений, загадок, сказок</a:t>
          </a:r>
          <a:endParaRPr lang="ru-RU" dirty="0"/>
        </a:p>
      </dgm:t>
    </dgm:pt>
    <dgm:pt modelId="{0E83019E-1340-44A9-B4C5-8586AC749561}" type="parTrans" cxnId="{429A65AD-3DCE-4A92-BF6F-6376C1CD2E2C}">
      <dgm:prSet/>
      <dgm:spPr/>
    </dgm:pt>
    <dgm:pt modelId="{A228F522-7B4A-4408-A20F-BD3BC36AE319}" type="sibTrans" cxnId="{429A65AD-3DCE-4A92-BF6F-6376C1CD2E2C}">
      <dgm:prSet/>
      <dgm:spPr/>
    </dgm:pt>
    <dgm:pt modelId="{508A33AB-3271-4D06-979F-935723203CB3}" type="pres">
      <dgm:prSet presAssocID="{3A75C4C0-19DD-4E35-9E36-B43B7CF92D2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44C251-043B-4B85-B11C-133A1238B146}" type="pres">
      <dgm:prSet presAssocID="{561395C2-A032-4596-AFDB-537DCB5E6C0B}" presName="linNode" presStyleCnt="0"/>
      <dgm:spPr/>
    </dgm:pt>
    <dgm:pt modelId="{ADF63A31-BF13-4E84-94F9-953BB20C9728}" type="pres">
      <dgm:prSet presAssocID="{561395C2-A032-4596-AFDB-537DCB5E6C0B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5E9CD-AC06-4BE0-A579-3CA212104715}" type="pres">
      <dgm:prSet presAssocID="{561395C2-A032-4596-AFDB-537DCB5E6C0B}" presName="descendantText" presStyleLbl="alignAccFollowNode1" presStyleIdx="0" presStyleCnt="4" custScaleY="121649" custLinFactNeighborX="0" custLinFactNeighborY="-3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7C72FA-603C-4CE8-A5A1-EBA51BB6BF2F}" type="pres">
      <dgm:prSet presAssocID="{8082C9A6-7484-4E87-A1A8-129D9C4A05D9}" presName="sp" presStyleCnt="0"/>
      <dgm:spPr/>
    </dgm:pt>
    <dgm:pt modelId="{0126E699-7111-47C4-A737-BC803212837D}" type="pres">
      <dgm:prSet presAssocID="{15C8C8D9-BC5A-47FE-ABBF-8A405B115447}" presName="linNode" presStyleCnt="0"/>
      <dgm:spPr/>
    </dgm:pt>
    <dgm:pt modelId="{B53D2B64-6AF2-4E57-84D9-D3F1E19C34FE}" type="pres">
      <dgm:prSet presAssocID="{15C8C8D9-BC5A-47FE-ABBF-8A405B115447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0DC822-B212-4D14-860C-5AD6255F8534}" type="pres">
      <dgm:prSet presAssocID="{15C8C8D9-BC5A-47FE-ABBF-8A405B115447}" presName="descendantText" presStyleLbl="alignAccFollowNode1" presStyleIdx="1" presStyleCnt="4" custScaleY="1185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8BB3C-25FA-435A-B8C1-9548161E9619}" type="pres">
      <dgm:prSet presAssocID="{506849F4-4C09-4066-A400-48DE18A8CB2B}" presName="sp" presStyleCnt="0"/>
      <dgm:spPr/>
    </dgm:pt>
    <dgm:pt modelId="{7BF40646-A678-4766-9784-450FD8C7C05C}" type="pres">
      <dgm:prSet presAssocID="{D562DB3F-E2F7-4308-824C-94AC036BF80E}" presName="linNode" presStyleCnt="0"/>
      <dgm:spPr/>
    </dgm:pt>
    <dgm:pt modelId="{C080D0B4-7992-43B8-8545-53B4530A3D43}" type="pres">
      <dgm:prSet presAssocID="{D562DB3F-E2F7-4308-824C-94AC036BF80E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02CE1-AE0F-4C09-B57A-1A6038DB424E}" type="pres">
      <dgm:prSet presAssocID="{D562DB3F-E2F7-4308-824C-94AC036BF80E}" presName="descendantText" presStyleLbl="alignAccFollowNode1" presStyleIdx="2" presStyleCnt="4" custScaleY="109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E9E8A-4F2D-4AE5-AA90-75DB9B51550C}" type="pres">
      <dgm:prSet presAssocID="{6B16C992-1C41-472B-967B-2D16D9C26A1C}" presName="sp" presStyleCnt="0"/>
      <dgm:spPr/>
    </dgm:pt>
    <dgm:pt modelId="{92F7EF66-60FE-401E-9BF4-672B6CA2BCBF}" type="pres">
      <dgm:prSet presAssocID="{00C944A4-DA27-499E-9B19-50ED02A3F3D8}" presName="linNode" presStyleCnt="0"/>
      <dgm:spPr/>
    </dgm:pt>
    <dgm:pt modelId="{887FC214-101E-4DCD-99E4-98979D2DC404}" type="pres">
      <dgm:prSet presAssocID="{00C944A4-DA27-499E-9B19-50ED02A3F3D8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6A259-7B12-4A60-850B-F08435DC00D2}" type="pres">
      <dgm:prSet presAssocID="{00C944A4-DA27-499E-9B19-50ED02A3F3D8}" presName="descendantText" presStyleLbl="alignAccFollowNode1" presStyleIdx="3" presStyleCnt="4" custScaleY="125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ACDE8A-2439-48D1-BD34-568BADF98F52}" srcId="{561395C2-A032-4596-AFDB-537DCB5E6C0B}" destId="{F3003C59-47FB-4755-A444-B0DA10EF4A86}" srcOrd="2" destOrd="0" parTransId="{AF6E79CA-DC53-4364-946F-AD81C70DC6A2}" sibTransId="{A12D3D27-8C97-4248-A618-A6F2113E264F}"/>
    <dgm:cxn modelId="{1A6270F8-5F9E-491B-98B6-E35195EEA34C}" srcId="{15C8C8D9-BC5A-47FE-ABBF-8A405B115447}" destId="{8C6BE3D2-6AEE-4317-8C37-E136718CBE76}" srcOrd="1" destOrd="0" parTransId="{6193D7C2-279F-46A0-A485-022C53F4610F}" sibTransId="{561A9F03-FE7F-43D4-9CB9-E3C4872CC0D8}"/>
    <dgm:cxn modelId="{88DAFA27-5D53-4611-96AC-A92FED25E1D9}" type="presOf" srcId="{5A1F5204-4E80-4948-A8BA-1C808A856E8F}" destId="{B835E9CD-AC06-4BE0-A579-3CA212104715}" srcOrd="0" destOrd="3" presId="urn:microsoft.com/office/officeart/2005/8/layout/vList5"/>
    <dgm:cxn modelId="{0FBB5E95-1558-43BF-AC16-3AFD850E607B}" type="presOf" srcId="{5D1EA13B-7C82-47B9-B675-0AA3DD8247C9}" destId="{B835E9CD-AC06-4BE0-A579-3CA212104715}" srcOrd="0" destOrd="0" presId="urn:microsoft.com/office/officeart/2005/8/layout/vList5"/>
    <dgm:cxn modelId="{37F2EF6A-BE4C-4C99-8936-DC6400DFB9C4}" srcId="{3A75C4C0-19DD-4E35-9E36-B43B7CF92D25}" destId="{15C8C8D9-BC5A-47FE-ABBF-8A405B115447}" srcOrd="1" destOrd="0" parTransId="{F752807F-40F1-4108-B739-98A9C00DB944}" sibTransId="{506849F4-4C09-4066-A400-48DE18A8CB2B}"/>
    <dgm:cxn modelId="{4B4DDC01-A88D-475E-BDC2-81202D2E3CFC}" srcId="{D562DB3F-E2F7-4308-824C-94AC036BF80E}" destId="{4ABCF216-094C-4A2D-8A39-952D7D28A09D}" srcOrd="3" destOrd="0" parTransId="{92A0F8C9-87F7-4A00-AB00-734DDB7239FE}" sibTransId="{87608C7D-2D4D-4F8A-A438-B76107F3A823}"/>
    <dgm:cxn modelId="{094C740E-20C7-4537-85EE-2C82C332061A}" srcId="{3A75C4C0-19DD-4E35-9E36-B43B7CF92D25}" destId="{00C944A4-DA27-499E-9B19-50ED02A3F3D8}" srcOrd="3" destOrd="0" parTransId="{16D97A52-FDDA-474C-9353-7391271B27AC}" sibTransId="{D97DB713-D59C-44FF-B31E-CBACAF6E1418}"/>
    <dgm:cxn modelId="{B04F097C-9C84-45E1-BFCD-35D130BF4E0B}" type="presOf" srcId="{D562DB3F-E2F7-4308-824C-94AC036BF80E}" destId="{C080D0B4-7992-43B8-8545-53B4530A3D43}" srcOrd="0" destOrd="0" presId="urn:microsoft.com/office/officeart/2005/8/layout/vList5"/>
    <dgm:cxn modelId="{D2F61F4F-AEF5-4C62-B56E-5C51FB7BE421}" type="presOf" srcId="{2382DF3B-802D-4AEF-8819-F4E03246D6E4}" destId="{B835E9CD-AC06-4BE0-A579-3CA212104715}" srcOrd="0" destOrd="4" presId="urn:microsoft.com/office/officeart/2005/8/layout/vList5"/>
    <dgm:cxn modelId="{7E55E100-CB44-4369-BE00-9B2A52F522F7}" type="presOf" srcId="{2369F63F-39D3-405A-9B0F-2D2C395BA7C3}" destId="{11E02CE1-AE0F-4C09-B57A-1A6038DB424E}" srcOrd="0" destOrd="2" presId="urn:microsoft.com/office/officeart/2005/8/layout/vList5"/>
    <dgm:cxn modelId="{2E47E965-630C-4077-BB35-2B4B3A05FFE2}" type="presOf" srcId="{3A75C4C0-19DD-4E35-9E36-B43B7CF92D25}" destId="{508A33AB-3271-4D06-979F-935723203CB3}" srcOrd="0" destOrd="0" presId="urn:microsoft.com/office/officeart/2005/8/layout/vList5"/>
    <dgm:cxn modelId="{E46820BC-97F3-4058-A7C5-9910BD929986}" type="presOf" srcId="{7A47285C-9E17-4642-88DC-F437D29D60ED}" destId="{11E02CE1-AE0F-4C09-B57A-1A6038DB424E}" srcOrd="0" destOrd="4" presId="urn:microsoft.com/office/officeart/2005/8/layout/vList5"/>
    <dgm:cxn modelId="{429A65AD-3DCE-4A92-BF6F-6376C1CD2E2C}" srcId="{00C944A4-DA27-499E-9B19-50ED02A3F3D8}" destId="{BD3711D9-2565-424B-83AC-A2A2C27746C3}" srcOrd="2" destOrd="0" parTransId="{0E83019E-1340-44A9-B4C5-8586AC749561}" sibTransId="{A228F522-7B4A-4408-A20F-BD3BC36AE319}"/>
    <dgm:cxn modelId="{6BD98BD8-77D8-40D5-B1C1-93341D7AD544}" type="presOf" srcId="{344942CE-2A3D-4D14-AA8A-87DB7025E009}" destId="{CA0DC822-B212-4D14-860C-5AD6255F8534}" srcOrd="0" destOrd="2" presId="urn:microsoft.com/office/officeart/2005/8/layout/vList5"/>
    <dgm:cxn modelId="{88AA06BF-4B7C-4D46-BCA0-C0E3B556E4C5}" srcId="{561395C2-A032-4596-AFDB-537DCB5E6C0B}" destId="{5A1F5204-4E80-4948-A8BA-1C808A856E8F}" srcOrd="3" destOrd="0" parTransId="{52614468-9A39-42CE-861B-72F28434C4DE}" sibTransId="{EE6BB33E-FF1F-46E7-AD3A-459E114C83C1}"/>
    <dgm:cxn modelId="{F0EF57C3-45F1-4CEF-98F9-5FA1FC32CB2D}" type="presOf" srcId="{8C6BE3D2-6AEE-4317-8C37-E136718CBE76}" destId="{CA0DC822-B212-4D14-860C-5AD6255F8534}" srcOrd="0" destOrd="1" presId="urn:microsoft.com/office/officeart/2005/8/layout/vList5"/>
    <dgm:cxn modelId="{15BAB73B-DB4F-4B72-9F96-4E70786F646F}" srcId="{3A75C4C0-19DD-4E35-9E36-B43B7CF92D25}" destId="{D562DB3F-E2F7-4308-824C-94AC036BF80E}" srcOrd="2" destOrd="0" parTransId="{A316E135-E2B8-4725-AF68-12E17D2B1844}" sibTransId="{6B16C992-1C41-472B-967B-2D16D9C26A1C}"/>
    <dgm:cxn modelId="{872F1614-3F99-4B54-87D4-D7996910495A}" type="presOf" srcId="{4ABCF216-094C-4A2D-8A39-952D7D28A09D}" destId="{11E02CE1-AE0F-4C09-B57A-1A6038DB424E}" srcOrd="0" destOrd="3" presId="urn:microsoft.com/office/officeart/2005/8/layout/vList5"/>
    <dgm:cxn modelId="{36BF8F06-DCE2-4AD1-AB01-383AB9088305}" srcId="{15C8C8D9-BC5A-47FE-ABBF-8A405B115447}" destId="{3A806D61-D76B-437C-A084-EA7978E4CF88}" srcOrd="0" destOrd="0" parTransId="{4E3CF479-7B25-4DFF-9BA3-CEA14BEE0FD3}" sibTransId="{A78F80ED-EAE2-4939-A54A-93800606CE21}"/>
    <dgm:cxn modelId="{399A535B-E828-448E-9A7A-FE0BF85EA3A0}" srcId="{D562DB3F-E2F7-4308-824C-94AC036BF80E}" destId="{7A47285C-9E17-4642-88DC-F437D29D60ED}" srcOrd="4" destOrd="0" parTransId="{6B6A71FE-8F9F-4389-BD87-7099EC930BD8}" sibTransId="{CB5B7D4B-876D-493D-93B4-BDE0A8319763}"/>
    <dgm:cxn modelId="{3BCF28D5-F63A-45E5-A47F-F308435D3187}" srcId="{3A75C4C0-19DD-4E35-9E36-B43B7CF92D25}" destId="{561395C2-A032-4596-AFDB-537DCB5E6C0B}" srcOrd="0" destOrd="0" parTransId="{CA9E37CE-0C6F-4C86-B600-D2D1AAC86E58}" sibTransId="{8082C9A6-7484-4E87-A1A8-129D9C4A05D9}"/>
    <dgm:cxn modelId="{078741B9-C1CB-4F2C-8BE3-28EF4B280C74}" srcId="{D562DB3F-E2F7-4308-824C-94AC036BF80E}" destId="{2369F63F-39D3-405A-9B0F-2D2C395BA7C3}" srcOrd="2" destOrd="0" parTransId="{0B7844F1-AE32-498C-AB5A-8D93A8686DEB}" sibTransId="{0B45C1FB-96A6-441B-9354-BADF77A6F970}"/>
    <dgm:cxn modelId="{88BD2CD8-CDDD-49F8-9235-F7BCF4C41ACA}" type="presOf" srcId="{14431E09-5579-4267-BA4C-8A475878A64F}" destId="{6956A259-7B12-4A60-850B-F08435DC00D2}" srcOrd="0" destOrd="0" presId="urn:microsoft.com/office/officeart/2005/8/layout/vList5"/>
    <dgm:cxn modelId="{80E4527D-4FFA-4075-B04F-4969C8B5358F}" type="presOf" srcId="{561395C2-A032-4596-AFDB-537DCB5E6C0B}" destId="{ADF63A31-BF13-4E84-94F9-953BB20C9728}" srcOrd="0" destOrd="0" presId="urn:microsoft.com/office/officeart/2005/8/layout/vList5"/>
    <dgm:cxn modelId="{0EAEAD3C-086C-4D0F-91DE-4D92619584FD}" type="presOf" srcId="{F3003C59-47FB-4755-A444-B0DA10EF4A86}" destId="{B835E9CD-AC06-4BE0-A579-3CA212104715}" srcOrd="0" destOrd="2" presId="urn:microsoft.com/office/officeart/2005/8/layout/vList5"/>
    <dgm:cxn modelId="{544CEAFD-AD5F-4B33-971F-99BF69BA84DF}" srcId="{00C944A4-DA27-499E-9B19-50ED02A3F3D8}" destId="{14431E09-5579-4267-BA4C-8A475878A64F}" srcOrd="0" destOrd="0" parTransId="{08DB8EA1-561E-4416-B07E-1D2011AF1118}" sibTransId="{024794FE-F163-456B-BED8-6C786A035F90}"/>
    <dgm:cxn modelId="{A5743305-FB00-40E5-ACEB-EDB83AC58878}" type="presOf" srcId="{BD3711D9-2565-424B-83AC-A2A2C27746C3}" destId="{6956A259-7B12-4A60-850B-F08435DC00D2}" srcOrd="0" destOrd="2" presId="urn:microsoft.com/office/officeart/2005/8/layout/vList5"/>
    <dgm:cxn modelId="{E3D2F2FD-AAC9-4BAF-A78D-E0D5F4A1D2D9}" type="presOf" srcId="{0198C928-8BD7-4420-92BD-40C667BB86AC}" destId="{11E02CE1-AE0F-4C09-B57A-1A6038DB424E}" srcOrd="0" destOrd="0" presId="urn:microsoft.com/office/officeart/2005/8/layout/vList5"/>
    <dgm:cxn modelId="{73FDBB70-0C44-4939-A3AA-90FB986FCE45}" srcId="{00C944A4-DA27-499E-9B19-50ED02A3F3D8}" destId="{604AA6EE-F480-4210-96F0-48C7D6863B11}" srcOrd="1" destOrd="0" parTransId="{F560F536-504C-436E-AA54-272F52DCDDAF}" sibTransId="{82797654-C7D6-4EED-AC2D-6103BE48C023}"/>
    <dgm:cxn modelId="{89ADE661-8694-4FEF-A687-E922559520B6}" type="presOf" srcId="{604AA6EE-F480-4210-96F0-48C7D6863B11}" destId="{6956A259-7B12-4A60-850B-F08435DC00D2}" srcOrd="0" destOrd="1" presId="urn:microsoft.com/office/officeart/2005/8/layout/vList5"/>
    <dgm:cxn modelId="{77651728-FC55-4E0B-B37E-2B52D50B8436}" type="presOf" srcId="{15C8C8D9-BC5A-47FE-ABBF-8A405B115447}" destId="{B53D2B64-6AF2-4E57-84D9-D3F1E19C34FE}" srcOrd="0" destOrd="0" presId="urn:microsoft.com/office/officeart/2005/8/layout/vList5"/>
    <dgm:cxn modelId="{10829E53-4970-4178-89B0-890C586CB67C}" srcId="{561395C2-A032-4596-AFDB-537DCB5E6C0B}" destId="{F6372192-0AC9-4859-B598-3A187F886DA2}" srcOrd="1" destOrd="0" parTransId="{48943338-014D-46E4-BB53-E26CF6D3E8B7}" sibTransId="{C3303E5D-6F1E-4635-B0EB-A5F072B97F18}"/>
    <dgm:cxn modelId="{CF802B26-6743-4520-A6F4-C72F00BBA123}" srcId="{561395C2-A032-4596-AFDB-537DCB5E6C0B}" destId="{5D1EA13B-7C82-47B9-B675-0AA3DD8247C9}" srcOrd="0" destOrd="0" parTransId="{E8F5669F-D72D-4167-9124-9A013429FEA6}" sibTransId="{DA022372-DE86-4AE2-9DBD-868697A0873E}"/>
    <dgm:cxn modelId="{0932A088-49EC-4DBB-AA2D-131023A7FAD7}" srcId="{561395C2-A032-4596-AFDB-537DCB5E6C0B}" destId="{2382DF3B-802D-4AEF-8819-F4E03246D6E4}" srcOrd="4" destOrd="0" parTransId="{4EE42F88-B087-4C33-ABF4-971B769887B5}" sibTransId="{75F038BB-9387-4D76-A656-F05272FF647F}"/>
    <dgm:cxn modelId="{F406D6AB-FDD6-4279-B5FC-83727A5C7545}" type="presOf" srcId="{3A806D61-D76B-437C-A084-EA7978E4CF88}" destId="{CA0DC822-B212-4D14-860C-5AD6255F8534}" srcOrd="0" destOrd="0" presId="urn:microsoft.com/office/officeart/2005/8/layout/vList5"/>
    <dgm:cxn modelId="{FD5A28F0-23FB-4D08-9431-7CC68D9ED7A1}" type="presOf" srcId="{00C944A4-DA27-499E-9B19-50ED02A3F3D8}" destId="{887FC214-101E-4DCD-99E4-98979D2DC404}" srcOrd="0" destOrd="0" presId="urn:microsoft.com/office/officeart/2005/8/layout/vList5"/>
    <dgm:cxn modelId="{E394D38A-316F-44CE-8638-20CA3F73FC56}" srcId="{D562DB3F-E2F7-4308-824C-94AC036BF80E}" destId="{0198C928-8BD7-4420-92BD-40C667BB86AC}" srcOrd="0" destOrd="0" parTransId="{AB350EAE-55B9-496E-AB1E-A5ED3E05972C}" sibTransId="{A0F1EFBF-B6D9-471A-ACFA-418327C752B8}"/>
    <dgm:cxn modelId="{8DF863C7-F94D-4756-B930-9F96EC41FD80}" type="presOf" srcId="{EF3735D1-92D9-4A30-B331-4AAA94BDC6B0}" destId="{11E02CE1-AE0F-4C09-B57A-1A6038DB424E}" srcOrd="0" destOrd="1" presId="urn:microsoft.com/office/officeart/2005/8/layout/vList5"/>
    <dgm:cxn modelId="{CCDED7AF-874C-4AF7-B800-865C7C7D689C}" type="presOf" srcId="{F6372192-0AC9-4859-B598-3A187F886DA2}" destId="{B835E9CD-AC06-4BE0-A579-3CA212104715}" srcOrd="0" destOrd="1" presId="urn:microsoft.com/office/officeart/2005/8/layout/vList5"/>
    <dgm:cxn modelId="{66400D44-7373-4E07-BCD3-05E5E888C096}" srcId="{D562DB3F-E2F7-4308-824C-94AC036BF80E}" destId="{EF3735D1-92D9-4A30-B331-4AAA94BDC6B0}" srcOrd="1" destOrd="0" parTransId="{8A2AF667-A3F9-4519-80CA-D02743E7DC3E}" sibTransId="{6DF24FC2-3F50-4416-B1EC-33DB3BA8D755}"/>
    <dgm:cxn modelId="{9DE21433-ABF8-4455-B422-BAB008EA5444}" srcId="{15C8C8D9-BC5A-47FE-ABBF-8A405B115447}" destId="{344942CE-2A3D-4D14-AA8A-87DB7025E009}" srcOrd="2" destOrd="0" parTransId="{1542881A-463C-4923-94C4-EDDECC2FCB0D}" sibTransId="{215ADD23-D2D5-4F4F-808D-19083FECA340}"/>
    <dgm:cxn modelId="{93EE846B-4A6B-4BA0-8E44-E2A2506C1706}" type="presParOf" srcId="{508A33AB-3271-4D06-979F-935723203CB3}" destId="{A244C251-043B-4B85-B11C-133A1238B146}" srcOrd="0" destOrd="0" presId="urn:microsoft.com/office/officeart/2005/8/layout/vList5"/>
    <dgm:cxn modelId="{A5B257EC-962A-4759-A4AF-B31966D9D199}" type="presParOf" srcId="{A244C251-043B-4B85-B11C-133A1238B146}" destId="{ADF63A31-BF13-4E84-94F9-953BB20C9728}" srcOrd="0" destOrd="0" presId="urn:microsoft.com/office/officeart/2005/8/layout/vList5"/>
    <dgm:cxn modelId="{63A195AF-F0BD-453D-8E55-C22E472CF079}" type="presParOf" srcId="{A244C251-043B-4B85-B11C-133A1238B146}" destId="{B835E9CD-AC06-4BE0-A579-3CA212104715}" srcOrd="1" destOrd="0" presId="urn:microsoft.com/office/officeart/2005/8/layout/vList5"/>
    <dgm:cxn modelId="{919810FE-6988-4CFF-840A-A81FE8371DE4}" type="presParOf" srcId="{508A33AB-3271-4D06-979F-935723203CB3}" destId="{457C72FA-603C-4CE8-A5A1-EBA51BB6BF2F}" srcOrd="1" destOrd="0" presId="urn:microsoft.com/office/officeart/2005/8/layout/vList5"/>
    <dgm:cxn modelId="{7D9C57ED-A6CE-4CFB-81C1-4FCF37324EB7}" type="presParOf" srcId="{508A33AB-3271-4D06-979F-935723203CB3}" destId="{0126E699-7111-47C4-A737-BC803212837D}" srcOrd="2" destOrd="0" presId="urn:microsoft.com/office/officeart/2005/8/layout/vList5"/>
    <dgm:cxn modelId="{3871E1C1-30DF-4E61-BCD5-01C0DA6E9422}" type="presParOf" srcId="{0126E699-7111-47C4-A737-BC803212837D}" destId="{B53D2B64-6AF2-4E57-84D9-D3F1E19C34FE}" srcOrd="0" destOrd="0" presId="urn:microsoft.com/office/officeart/2005/8/layout/vList5"/>
    <dgm:cxn modelId="{46DF516D-F3D9-4466-8E62-D23287B88C87}" type="presParOf" srcId="{0126E699-7111-47C4-A737-BC803212837D}" destId="{CA0DC822-B212-4D14-860C-5AD6255F8534}" srcOrd="1" destOrd="0" presId="urn:microsoft.com/office/officeart/2005/8/layout/vList5"/>
    <dgm:cxn modelId="{01CC7D66-30DB-4915-A850-77F00CFD2DEE}" type="presParOf" srcId="{508A33AB-3271-4D06-979F-935723203CB3}" destId="{7988BB3C-25FA-435A-B8C1-9548161E9619}" srcOrd="3" destOrd="0" presId="urn:microsoft.com/office/officeart/2005/8/layout/vList5"/>
    <dgm:cxn modelId="{14133AC5-3496-40CA-A7B7-EDA020BEB746}" type="presParOf" srcId="{508A33AB-3271-4D06-979F-935723203CB3}" destId="{7BF40646-A678-4766-9784-450FD8C7C05C}" srcOrd="4" destOrd="0" presId="urn:microsoft.com/office/officeart/2005/8/layout/vList5"/>
    <dgm:cxn modelId="{4897E6F9-F36D-427F-8D89-3093059D7D00}" type="presParOf" srcId="{7BF40646-A678-4766-9784-450FD8C7C05C}" destId="{C080D0B4-7992-43B8-8545-53B4530A3D43}" srcOrd="0" destOrd="0" presId="urn:microsoft.com/office/officeart/2005/8/layout/vList5"/>
    <dgm:cxn modelId="{DCC28A13-8099-4A68-9663-E099822269AC}" type="presParOf" srcId="{7BF40646-A678-4766-9784-450FD8C7C05C}" destId="{11E02CE1-AE0F-4C09-B57A-1A6038DB424E}" srcOrd="1" destOrd="0" presId="urn:microsoft.com/office/officeart/2005/8/layout/vList5"/>
    <dgm:cxn modelId="{2A047B53-A535-4911-AFB9-A36ECC8FA652}" type="presParOf" srcId="{508A33AB-3271-4D06-979F-935723203CB3}" destId="{638E9E8A-4F2D-4AE5-AA90-75DB9B51550C}" srcOrd="5" destOrd="0" presId="urn:microsoft.com/office/officeart/2005/8/layout/vList5"/>
    <dgm:cxn modelId="{10A5FE38-8506-499D-B1BC-57CCC0E2B013}" type="presParOf" srcId="{508A33AB-3271-4D06-979F-935723203CB3}" destId="{92F7EF66-60FE-401E-9BF4-672B6CA2BCBF}" srcOrd="6" destOrd="0" presId="urn:microsoft.com/office/officeart/2005/8/layout/vList5"/>
    <dgm:cxn modelId="{55D8E175-7156-4D04-AA5D-C75573CB891F}" type="presParOf" srcId="{92F7EF66-60FE-401E-9BF4-672B6CA2BCBF}" destId="{887FC214-101E-4DCD-99E4-98979D2DC404}" srcOrd="0" destOrd="0" presId="urn:microsoft.com/office/officeart/2005/8/layout/vList5"/>
    <dgm:cxn modelId="{0613F7A5-5818-46BA-B0C3-673146F68D5E}" type="presParOf" srcId="{92F7EF66-60FE-401E-9BF4-672B6CA2BCBF}" destId="{6956A259-7B12-4A60-850B-F08435DC00D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97F5C6-F7FE-4823-B2A7-D23CD6964AA6}" type="doc">
      <dgm:prSet loTypeId="urn:microsoft.com/office/officeart/2005/8/layout/orgChart1" loCatId="hierarchy" qsTypeId="urn:microsoft.com/office/officeart/2005/8/quickstyle/3d2" qsCatId="3D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8163656C-9B69-40BD-B7B4-8AFE949AC741}">
      <dgm:prSet phldrT="[Текст]" custT="1"/>
      <dgm:spPr/>
      <dgm:t>
        <a:bodyPr/>
        <a:lstStyle/>
        <a:p>
          <a:r>
            <a:rPr lang="ru-RU" sz="1800" b="1" dirty="0" smtClean="0"/>
            <a:t>Формы работы</a:t>
          </a:r>
          <a:endParaRPr lang="ru-RU" sz="1800" b="1" dirty="0"/>
        </a:p>
      </dgm:t>
    </dgm:pt>
    <dgm:pt modelId="{ACBD9F71-4121-4740-B286-6992157651BC}" type="parTrans" cxnId="{EE861086-98DB-4AD7-92B3-81C9DAC505FD}">
      <dgm:prSet/>
      <dgm:spPr/>
      <dgm:t>
        <a:bodyPr/>
        <a:lstStyle/>
        <a:p>
          <a:endParaRPr lang="ru-RU"/>
        </a:p>
      </dgm:t>
    </dgm:pt>
    <dgm:pt modelId="{8F76B37C-80B6-46CF-AE1B-CF36C3D280BE}" type="sibTrans" cxnId="{EE861086-98DB-4AD7-92B3-81C9DAC505FD}">
      <dgm:prSet/>
      <dgm:spPr/>
      <dgm:t>
        <a:bodyPr/>
        <a:lstStyle/>
        <a:p>
          <a:endParaRPr lang="ru-RU"/>
        </a:p>
      </dgm:t>
    </dgm:pt>
    <dgm:pt modelId="{CB802644-21A0-4021-8E39-4A950E56F8B7}">
      <dgm:prSet phldrT="[Текст]" custT="1"/>
      <dgm:spPr/>
      <dgm:t>
        <a:bodyPr/>
        <a:lstStyle/>
        <a:p>
          <a:r>
            <a:rPr lang="ru-RU" sz="1400" b="1" dirty="0" smtClean="0"/>
            <a:t>Развитие связной, грамматически правильной речи</a:t>
          </a:r>
          <a:endParaRPr lang="ru-RU" sz="1400" dirty="0"/>
        </a:p>
      </dgm:t>
    </dgm:pt>
    <dgm:pt modelId="{BE32F314-69F0-4226-8111-B7FDEED0BCFA}" type="parTrans" cxnId="{2027DF80-4B33-4F8E-922C-1A54638ACEE9}">
      <dgm:prSet/>
      <dgm:spPr/>
      <dgm:t>
        <a:bodyPr/>
        <a:lstStyle/>
        <a:p>
          <a:endParaRPr lang="ru-RU">
            <a:solidFill>
              <a:srgbClr val="7030A0"/>
            </a:solidFill>
          </a:endParaRPr>
        </a:p>
      </dgm:t>
    </dgm:pt>
    <dgm:pt modelId="{267C3325-726B-4D02-95FE-E23AAC2723BA}" type="sibTrans" cxnId="{2027DF80-4B33-4F8E-922C-1A54638ACEE9}">
      <dgm:prSet/>
      <dgm:spPr/>
      <dgm:t>
        <a:bodyPr/>
        <a:lstStyle/>
        <a:p>
          <a:endParaRPr lang="ru-RU"/>
        </a:p>
      </dgm:t>
    </dgm:pt>
    <dgm:pt modelId="{0D41BD44-8470-4B43-9AD0-DAF912ADE6F2}">
      <dgm:prSet phldrT="[Текст]"/>
      <dgm:spPr/>
      <dgm:t>
        <a:bodyPr/>
        <a:lstStyle/>
        <a:p>
          <a:r>
            <a:rPr lang="ru-RU" b="1" dirty="0" smtClean="0"/>
            <a:t>Формирование звуковой </a:t>
          </a:r>
          <a:r>
            <a:rPr lang="ru-RU" b="1" dirty="0" err="1" smtClean="0"/>
            <a:t>аналитико</a:t>
          </a:r>
          <a:r>
            <a:rPr lang="ru-RU" b="1" dirty="0" smtClean="0"/>
            <a:t> –</a:t>
          </a:r>
          <a:r>
            <a:rPr lang="ru-RU" b="1" dirty="0" smtClean="0"/>
            <a:t>синтетической активности </a:t>
          </a:r>
          <a:r>
            <a:rPr lang="ru-RU" b="1" dirty="0" smtClean="0"/>
            <a:t>как предпосылки обучения грамоте</a:t>
          </a:r>
          <a:endParaRPr lang="ru-RU" dirty="0"/>
        </a:p>
      </dgm:t>
    </dgm:pt>
    <dgm:pt modelId="{E5150532-E836-467A-8824-AB9BC085EAE3}" type="parTrans" cxnId="{994CD826-66F9-469E-862F-3EB5F6342B41}">
      <dgm:prSet/>
      <dgm:spPr/>
      <dgm:t>
        <a:bodyPr/>
        <a:lstStyle/>
        <a:p>
          <a:endParaRPr lang="ru-RU">
            <a:solidFill>
              <a:srgbClr val="7030A0"/>
            </a:solidFill>
          </a:endParaRPr>
        </a:p>
      </dgm:t>
    </dgm:pt>
    <dgm:pt modelId="{8F8542F9-8053-4598-BF6F-4D3770BF8CC3}" type="sibTrans" cxnId="{994CD826-66F9-469E-862F-3EB5F6342B41}">
      <dgm:prSet/>
      <dgm:spPr/>
      <dgm:t>
        <a:bodyPr/>
        <a:lstStyle/>
        <a:p>
          <a:endParaRPr lang="ru-RU"/>
        </a:p>
      </dgm:t>
    </dgm:pt>
    <dgm:pt modelId="{AA8E1380-5A5F-4894-B243-8B7ADDB9144D}">
      <dgm:prSet phldrT="[Текст]"/>
      <dgm:spPr/>
      <dgm:t>
        <a:bodyPr/>
        <a:lstStyle/>
        <a:p>
          <a:r>
            <a:rPr lang="ru-RU" b="1" dirty="0" smtClean="0"/>
            <a:t>Развитие звуковой  и интонационной  культуры речи</a:t>
          </a:r>
          <a:endParaRPr lang="ru-RU" dirty="0"/>
        </a:p>
      </dgm:t>
    </dgm:pt>
    <dgm:pt modelId="{A885AFE7-BD3B-459F-8B36-3CAB1AE36D28}" type="parTrans" cxnId="{003D635B-AE5C-467A-A3C5-1F792234F9EC}">
      <dgm:prSet/>
      <dgm:spPr/>
      <dgm:t>
        <a:bodyPr/>
        <a:lstStyle/>
        <a:p>
          <a:endParaRPr lang="ru-RU">
            <a:solidFill>
              <a:srgbClr val="7030A0"/>
            </a:solidFill>
          </a:endParaRPr>
        </a:p>
      </dgm:t>
    </dgm:pt>
    <dgm:pt modelId="{7243D313-91A1-4BC4-9E3A-82C738B9BFBB}" type="sibTrans" cxnId="{003D635B-AE5C-467A-A3C5-1F792234F9EC}">
      <dgm:prSet/>
      <dgm:spPr/>
      <dgm:t>
        <a:bodyPr/>
        <a:lstStyle/>
        <a:p>
          <a:endParaRPr lang="ru-RU"/>
        </a:p>
      </dgm:t>
    </dgm:pt>
    <dgm:pt modelId="{DA11771B-1105-4F98-87E4-18A014223AE2}">
      <dgm:prSet/>
      <dgm:spPr/>
      <dgm:t>
        <a:bodyPr/>
        <a:lstStyle/>
        <a:p>
          <a:r>
            <a:rPr lang="ru-RU" b="1" dirty="0" smtClean="0"/>
            <a:t>Развитие речевого творчества</a:t>
          </a:r>
          <a:endParaRPr lang="ru-RU" dirty="0"/>
        </a:p>
      </dgm:t>
    </dgm:pt>
    <dgm:pt modelId="{D168414E-9863-4571-94AA-0D56ACAE677E}" type="parTrans" cxnId="{59E7780F-E1A9-402A-ABE5-58A91C3AE48B}">
      <dgm:prSet/>
      <dgm:spPr/>
      <dgm:t>
        <a:bodyPr/>
        <a:lstStyle/>
        <a:p>
          <a:endParaRPr lang="ru-RU">
            <a:solidFill>
              <a:srgbClr val="7030A0"/>
            </a:solidFill>
          </a:endParaRPr>
        </a:p>
      </dgm:t>
    </dgm:pt>
    <dgm:pt modelId="{5A7E0847-4D2B-4A4F-8262-C13664A83D75}" type="sibTrans" cxnId="{59E7780F-E1A9-402A-ABE5-58A91C3AE48B}">
      <dgm:prSet/>
      <dgm:spPr/>
      <dgm:t>
        <a:bodyPr/>
        <a:lstStyle/>
        <a:p>
          <a:endParaRPr lang="ru-RU"/>
        </a:p>
      </dgm:t>
    </dgm:pt>
    <dgm:pt modelId="{068C5E5C-C3D1-4094-A3D7-4E33709CD790}">
      <dgm:prSet/>
      <dgm:spPr/>
      <dgm:t>
        <a:bodyPr/>
        <a:lstStyle/>
        <a:p>
          <a:r>
            <a:rPr lang="ru-RU" dirty="0" smtClean="0"/>
            <a:t>Школа </a:t>
          </a:r>
        </a:p>
        <a:p>
          <a:r>
            <a:rPr lang="ru-RU" dirty="0" smtClean="0"/>
            <a:t>будущего  первоклассника</a:t>
          </a:r>
          <a:endParaRPr lang="ru-RU" dirty="0"/>
        </a:p>
      </dgm:t>
    </dgm:pt>
    <dgm:pt modelId="{D180CC06-ADF8-429A-8E11-E3B58853AD67}" type="parTrans" cxnId="{29AA70C4-2C37-4576-B383-DF70AE72D2E5}">
      <dgm:prSet/>
      <dgm:spPr/>
      <dgm:t>
        <a:bodyPr/>
        <a:lstStyle/>
        <a:p>
          <a:endParaRPr lang="ru-RU">
            <a:solidFill>
              <a:srgbClr val="7030A0"/>
            </a:solidFill>
          </a:endParaRPr>
        </a:p>
      </dgm:t>
    </dgm:pt>
    <dgm:pt modelId="{B3BD5CC3-E5A5-4272-8963-75856C2D687A}" type="sibTrans" cxnId="{29AA70C4-2C37-4576-B383-DF70AE72D2E5}">
      <dgm:prSet/>
      <dgm:spPr/>
      <dgm:t>
        <a:bodyPr/>
        <a:lstStyle/>
        <a:p>
          <a:endParaRPr lang="ru-RU"/>
        </a:p>
      </dgm:t>
    </dgm:pt>
    <dgm:pt modelId="{01EDA958-FD44-4DBB-8606-D36C4B34C038}">
      <dgm:prSet/>
      <dgm:spPr/>
      <dgm:t>
        <a:bodyPr/>
        <a:lstStyle/>
        <a:p>
          <a:r>
            <a:rPr lang="ru-RU" dirty="0" smtClean="0"/>
            <a:t>Конкурс стихотворений</a:t>
          </a:r>
        </a:p>
        <a:p>
          <a:endParaRPr lang="ru-RU" dirty="0" smtClean="0"/>
        </a:p>
        <a:p>
          <a:r>
            <a:rPr lang="ru-RU" dirty="0" smtClean="0"/>
            <a:t>Фестиваль сказочных героев</a:t>
          </a:r>
          <a:endParaRPr lang="ru-RU" dirty="0"/>
        </a:p>
      </dgm:t>
    </dgm:pt>
    <dgm:pt modelId="{88BAED9B-DFBB-40F9-AD12-10F58D4F6D23}" type="parTrans" cxnId="{7894D8A6-E540-42E5-8105-A4837C02A5DC}">
      <dgm:prSet/>
      <dgm:spPr/>
      <dgm:t>
        <a:bodyPr/>
        <a:lstStyle/>
        <a:p>
          <a:endParaRPr lang="ru-RU">
            <a:solidFill>
              <a:srgbClr val="7030A0"/>
            </a:solidFill>
          </a:endParaRPr>
        </a:p>
      </dgm:t>
    </dgm:pt>
    <dgm:pt modelId="{9D125083-2013-4D17-9FB3-20BCE54523AB}" type="sibTrans" cxnId="{7894D8A6-E540-42E5-8105-A4837C02A5DC}">
      <dgm:prSet/>
      <dgm:spPr/>
      <dgm:t>
        <a:bodyPr/>
        <a:lstStyle/>
        <a:p>
          <a:endParaRPr lang="ru-RU"/>
        </a:p>
      </dgm:t>
    </dgm:pt>
    <dgm:pt modelId="{E4420572-37ED-42AD-8888-2F4414C1C06C}">
      <dgm:prSet/>
      <dgm:spPr/>
      <dgm:t>
        <a:bodyPr/>
        <a:lstStyle/>
        <a:p>
          <a:r>
            <a:rPr lang="ru-RU" dirty="0" err="1" smtClean="0"/>
            <a:t>Взаимопосещение</a:t>
          </a:r>
          <a:r>
            <a:rPr lang="ru-RU" dirty="0" smtClean="0"/>
            <a:t>  </a:t>
          </a:r>
        </a:p>
        <a:p>
          <a:r>
            <a:rPr lang="ru-RU" dirty="0" smtClean="0"/>
            <a:t>занятий  </a:t>
          </a:r>
          <a:endParaRPr lang="ru-RU" dirty="0"/>
        </a:p>
      </dgm:t>
    </dgm:pt>
    <dgm:pt modelId="{39F04EC4-D967-476B-920E-9A834A518A7C}" type="parTrans" cxnId="{EB496C65-3F23-4C5F-84FF-6B3A9A5D55CF}">
      <dgm:prSet/>
      <dgm:spPr/>
      <dgm:t>
        <a:bodyPr/>
        <a:lstStyle/>
        <a:p>
          <a:endParaRPr lang="ru-RU">
            <a:solidFill>
              <a:srgbClr val="7030A0"/>
            </a:solidFill>
          </a:endParaRPr>
        </a:p>
      </dgm:t>
    </dgm:pt>
    <dgm:pt modelId="{5A3049FC-E5CA-4D9E-AB38-E637083612D2}" type="sibTrans" cxnId="{EB496C65-3F23-4C5F-84FF-6B3A9A5D55CF}">
      <dgm:prSet/>
      <dgm:spPr/>
      <dgm:t>
        <a:bodyPr/>
        <a:lstStyle/>
        <a:p>
          <a:endParaRPr lang="ru-RU"/>
        </a:p>
      </dgm:t>
    </dgm:pt>
    <dgm:pt modelId="{4100D37A-0AAA-4D46-BCE3-A55FDE1402AA}">
      <dgm:prSet/>
      <dgm:spPr/>
      <dgm:t>
        <a:bodyPr/>
        <a:lstStyle/>
        <a:p>
          <a:r>
            <a:rPr lang="ru-RU" dirty="0" smtClean="0"/>
            <a:t>Сетевой </a:t>
          </a:r>
        </a:p>
        <a:p>
          <a:r>
            <a:rPr lang="ru-RU" dirty="0" smtClean="0"/>
            <a:t>проект</a:t>
          </a:r>
          <a:endParaRPr lang="ru-RU" dirty="0"/>
        </a:p>
      </dgm:t>
    </dgm:pt>
    <dgm:pt modelId="{BE9AB03E-8600-410C-8893-2C537EA11514}" type="parTrans" cxnId="{4C45665C-4C40-47E4-BE0E-F18D69E25ED1}">
      <dgm:prSet/>
      <dgm:spPr/>
      <dgm:t>
        <a:bodyPr/>
        <a:lstStyle/>
        <a:p>
          <a:endParaRPr lang="ru-RU">
            <a:solidFill>
              <a:srgbClr val="7030A0"/>
            </a:solidFill>
          </a:endParaRPr>
        </a:p>
      </dgm:t>
    </dgm:pt>
    <dgm:pt modelId="{46D7A49B-A8E6-44DB-A73A-57E918D3C16B}" type="sibTrans" cxnId="{4C45665C-4C40-47E4-BE0E-F18D69E25ED1}">
      <dgm:prSet/>
      <dgm:spPr/>
      <dgm:t>
        <a:bodyPr/>
        <a:lstStyle/>
        <a:p>
          <a:endParaRPr lang="ru-RU"/>
        </a:p>
      </dgm:t>
    </dgm:pt>
    <dgm:pt modelId="{DF437CF9-15C3-4642-87E7-500A9D4AD5DB}" type="pres">
      <dgm:prSet presAssocID="{5D97F5C6-F7FE-4823-B2A7-D23CD6964A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23143C-92B3-4AEE-A754-D40463620F5C}" type="pres">
      <dgm:prSet presAssocID="{8163656C-9B69-40BD-B7B4-8AFE949AC741}" presName="hierRoot1" presStyleCnt="0">
        <dgm:presLayoutVars>
          <dgm:hierBranch val="init"/>
        </dgm:presLayoutVars>
      </dgm:prSet>
      <dgm:spPr/>
    </dgm:pt>
    <dgm:pt modelId="{AC34A0EE-7D18-4490-905A-1868928D2C1B}" type="pres">
      <dgm:prSet presAssocID="{8163656C-9B69-40BD-B7B4-8AFE949AC741}" presName="rootComposite1" presStyleCnt="0"/>
      <dgm:spPr/>
    </dgm:pt>
    <dgm:pt modelId="{8E309E74-D9F7-435D-9D1E-2FCB09BBC5F6}" type="pres">
      <dgm:prSet presAssocID="{8163656C-9B69-40BD-B7B4-8AFE949AC741}" presName="rootText1" presStyleLbl="node0" presStyleIdx="0" presStyleCnt="1" custScaleX="123081" custScaleY="64245" custLinFactNeighborX="22948" custLinFactNeighborY="-180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F1D854-E482-418D-85B5-506DE84A006A}" type="pres">
      <dgm:prSet presAssocID="{8163656C-9B69-40BD-B7B4-8AFE949AC74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25086B8-7CD9-400A-8CD2-D4F1B5A47526}" type="pres">
      <dgm:prSet presAssocID="{8163656C-9B69-40BD-B7B4-8AFE949AC741}" presName="hierChild2" presStyleCnt="0"/>
      <dgm:spPr/>
    </dgm:pt>
    <dgm:pt modelId="{C73E92A0-1C27-4624-BC9F-6D0367899311}" type="pres">
      <dgm:prSet presAssocID="{BE32F314-69F0-4226-8111-B7FDEED0BCFA}" presName="Name37" presStyleLbl="parChTrans1D2" presStyleIdx="0" presStyleCnt="4"/>
      <dgm:spPr/>
      <dgm:t>
        <a:bodyPr/>
        <a:lstStyle/>
        <a:p>
          <a:endParaRPr lang="ru-RU"/>
        </a:p>
      </dgm:t>
    </dgm:pt>
    <dgm:pt modelId="{70861CC9-38B2-4CA0-9E69-27A6097ED320}" type="pres">
      <dgm:prSet presAssocID="{CB802644-21A0-4021-8E39-4A950E56F8B7}" presName="hierRoot2" presStyleCnt="0">
        <dgm:presLayoutVars>
          <dgm:hierBranch val="init"/>
        </dgm:presLayoutVars>
      </dgm:prSet>
      <dgm:spPr/>
    </dgm:pt>
    <dgm:pt modelId="{C3EA1CA0-D93A-4905-BE0A-B2BE7487EC7D}" type="pres">
      <dgm:prSet presAssocID="{CB802644-21A0-4021-8E39-4A950E56F8B7}" presName="rootComposite" presStyleCnt="0"/>
      <dgm:spPr/>
    </dgm:pt>
    <dgm:pt modelId="{B2C1A227-8496-48BA-BD7A-98F62CFABC45}" type="pres">
      <dgm:prSet presAssocID="{CB802644-21A0-4021-8E39-4A950E56F8B7}" presName="rootText" presStyleLbl="node2" presStyleIdx="0" presStyleCnt="4" custScaleX="115992" custScaleY="153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ED704A-A7B2-48C3-B6EE-3B86C52F0477}" type="pres">
      <dgm:prSet presAssocID="{CB802644-21A0-4021-8E39-4A950E56F8B7}" presName="rootConnector" presStyleLbl="node2" presStyleIdx="0" presStyleCnt="4"/>
      <dgm:spPr/>
      <dgm:t>
        <a:bodyPr/>
        <a:lstStyle/>
        <a:p>
          <a:endParaRPr lang="ru-RU"/>
        </a:p>
      </dgm:t>
    </dgm:pt>
    <dgm:pt modelId="{2503631F-8474-4FE3-9FE7-9C69BA31AAA6}" type="pres">
      <dgm:prSet presAssocID="{CB802644-21A0-4021-8E39-4A950E56F8B7}" presName="hierChild4" presStyleCnt="0"/>
      <dgm:spPr/>
    </dgm:pt>
    <dgm:pt modelId="{818DAB53-0408-49AC-8719-904E984E2D63}" type="pres">
      <dgm:prSet presAssocID="{39F04EC4-D967-476B-920E-9A834A518A7C}" presName="Name37" presStyleLbl="parChTrans1D3" presStyleIdx="0" presStyleCnt="4"/>
      <dgm:spPr/>
      <dgm:t>
        <a:bodyPr/>
        <a:lstStyle/>
        <a:p>
          <a:endParaRPr lang="ru-RU"/>
        </a:p>
      </dgm:t>
    </dgm:pt>
    <dgm:pt modelId="{BBE2D325-5B6B-4F47-B093-4E37D07DF019}" type="pres">
      <dgm:prSet presAssocID="{E4420572-37ED-42AD-8888-2F4414C1C06C}" presName="hierRoot2" presStyleCnt="0">
        <dgm:presLayoutVars>
          <dgm:hierBranch val="init"/>
        </dgm:presLayoutVars>
      </dgm:prSet>
      <dgm:spPr/>
    </dgm:pt>
    <dgm:pt modelId="{7B0CB21F-3C4E-404A-BA1C-2938488E8E92}" type="pres">
      <dgm:prSet presAssocID="{E4420572-37ED-42AD-8888-2F4414C1C06C}" presName="rootComposite" presStyleCnt="0"/>
      <dgm:spPr/>
    </dgm:pt>
    <dgm:pt modelId="{FFC12188-12B9-4E60-AEA8-10776B95C8DC}" type="pres">
      <dgm:prSet presAssocID="{E4420572-37ED-42AD-8888-2F4414C1C06C}" presName="rootText" presStyleLbl="node3" presStyleIdx="0" presStyleCnt="4" custScaleX="86799" custScaleY="1823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E41528-E092-4AAF-A03B-D266CD2D8BCF}" type="pres">
      <dgm:prSet presAssocID="{E4420572-37ED-42AD-8888-2F4414C1C06C}" presName="rootConnector" presStyleLbl="node3" presStyleIdx="0" presStyleCnt="4"/>
      <dgm:spPr/>
      <dgm:t>
        <a:bodyPr/>
        <a:lstStyle/>
        <a:p>
          <a:endParaRPr lang="ru-RU"/>
        </a:p>
      </dgm:t>
    </dgm:pt>
    <dgm:pt modelId="{5B77C801-451A-4DDC-9A9E-2613846E0AA3}" type="pres">
      <dgm:prSet presAssocID="{E4420572-37ED-42AD-8888-2F4414C1C06C}" presName="hierChild4" presStyleCnt="0"/>
      <dgm:spPr/>
    </dgm:pt>
    <dgm:pt modelId="{6DCF0DD6-81BD-43DF-BD8D-5E27A0A53084}" type="pres">
      <dgm:prSet presAssocID="{E4420572-37ED-42AD-8888-2F4414C1C06C}" presName="hierChild5" presStyleCnt="0"/>
      <dgm:spPr/>
    </dgm:pt>
    <dgm:pt modelId="{EFB5D7C9-633A-4AFF-8A76-3A03F1C4A1BF}" type="pres">
      <dgm:prSet presAssocID="{CB802644-21A0-4021-8E39-4A950E56F8B7}" presName="hierChild5" presStyleCnt="0"/>
      <dgm:spPr/>
    </dgm:pt>
    <dgm:pt modelId="{9FA4100F-5745-464D-BB53-4078A08DAB2C}" type="pres">
      <dgm:prSet presAssocID="{E5150532-E836-467A-8824-AB9BC085EAE3}" presName="Name37" presStyleLbl="parChTrans1D2" presStyleIdx="1" presStyleCnt="4"/>
      <dgm:spPr/>
      <dgm:t>
        <a:bodyPr/>
        <a:lstStyle/>
        <a:p>
          <a:endParaRPr lang="ru-RU"/>
        </a:p>
      </dgm:t>
    </dgm:pt>
    <dgm:pt modelId="{8BAE5EE6-349B-400A-A54F-EAAC93993D23}" type="pres">
      <dgm:prSet presAssocID="{0D41BD44-8470-4B43-9AD0-DAF912ADE6F2}" presName="hierRoot2" presStyleCnt="0">
        <dgm:presLayoutVars>
          <dgm:hierBranch val="init"/>
        </dgm:presLayoutVars>
      </dgm:prSet>
      <dgm:spPr/>
    </dgm:pt>
    <dgm:pt modelId="{4E162082-B047-4667-A744-73E545D5E690}" type="pres">
      <dgm:prSet presAssocID="{0D41BD44-8470-4B43-9AD0-DAF912ADE6F2}" presName="rootComposite" presStyleCnt="0"/>
      <dgm:spPr/>
    </dgm:pt>
    <dgm:pt modelId="{15F69E27-62BE-4A17-85D6-3964028B8B53}" type="pres">
      <dgm:prSet presAssocID="{0D41BD44-8470-4B43-9AD0-DAF912ADE6F2}" presName="rootText" presStyleLbl="node2" presStyleIdx="1" presStyleCnt="4" custScaleX="120871" custScaleY="1568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31BB8E-FB06-4379-842D-704BA0CECBD6}" type="pres">
      <dgm:prSet presAssocID="{0D41BD44-8470-4B43-9AD0-DAF912ADE6F2}" presName="rootConnector" presStyleLbl="node2" presStyleIdx="1" presStyleCnt="4"/>
      <dgm:spPr/>
      <dgm:t>
        <a:bodyPr/>
        <a:lstStyle/>
        <a:p>
          <a:endParaRPr lang="ru-RU"/>
        </a:p>
      </dgm:t>
    </dgm:pt>
    <dgm:pt modelId="{1A7B2D3D-26A2-4E2F-85ED-DA5C6C9E695B}" type="pres">
      <dgm:prSet presAssocID="{0D41BD44-8470-4B43-9AD0-DAF912ADE6F2}" presName="hierChild4" presStyleCnt="0"/>
      <dgm:spPr/>
    </dgm:pt>
    <dgm:pt modelId="{F1BDE1A1-5C91-4CB1-BC9F-FDB44CFFE379}" type="pres">
      <dgm:prSet presAssocID="{D180CC06-ADF8-429A-8E11-E3B58853AD67}" presName="Name37" presStyleLbl="parChTrans1D3" presStyleIdx="1" presStyleCnt="4"/>
      <dgm:spPr/>
      <dgm:t>
        <a:bodyPr/>
        <a:lstStyle/>
        <a:p>
          <a:endParaRPr lang="ru-RU"/>
        </a:p>
      </dgm:t>
    </dgm:pt>
    <dgm:pt modelId="{A5A3DAAF-492B-4C6D-B630-5CE01F3ADAB8}" type="pres">
      <dgm:prSet presAssocID="{068C5E5C-C3D1-4094-A3D7-4E33709CD790}" presName="hierRoot2" presStyleCnt="0">
        <dgm:presLayoutVars>
          <dgm:hierBranch val="init"/>
        </dgm:presLayoutVars>
      </dgm:prSet>
      <dgm:spPr/>
    </dgm:pt>
    <dgm:pt modelId="{D435044A-723E-4072-B225-D7A8D4CA20A6}" type="pres">
      <dgm:prSet presAssocID="{068C5E5C-C3D1-4094-A3D7-4E33709CD790}" presName="rootComposite" presStyleCnt="0"/>
      <dgm:spPr/>
    </dgm:pt>
    <dgm:pt modelId="{3DD89250-24E0-4440-8DC1-60696D4DEF58}" type="pres">
      <dgm:prSet presAssocID="{068C5E5C-C3D1-4094-A3D7-4E33709CD790}" presName="rootText" presStyleLbl="node3" presStyleIdx="1" presStyleCnt="4" custScaleX="78277" custScaleY="1731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1A31BE-07D3-41BA-BE44-3C031B87F4C7}" type="pres">
      <dgm:prSet presAssocID="{068C5E5C-C3D1-4094-A3D7-4E33709CD790}" presName="rootConnector" presStyleLbl="node3" presStyleIdx="1" presStyleCnt="4"/>
      <dgm:spPr/>
      <dgm:t>
        <a:bodyPr/>
        <a:lstStyle/>
        <a:p>
          <a:endParaRPr lang="ru-RU"/>
        </a:p>
      </dgm:t>
    </dgm:pt>
    <dgm:pt modelId="{EE337A68-DB6F-465D-AB88-0B1610178111}" type="pres">
      <dgm:prSet presAssocID="{068C5E5C-C3D1-4094-A3D7-4E33709CD790}" presName="hierChild4" presStyleCnt="0"/>
      <dgm:spPr/>
    </dgm:pt>
    <dgm:pt modelId="{FF98554B-83E7-4BE4-B71F-5E252449C237}" type="pres">
      <dgm:prSet presAssocID="{068C5E5C-C3D1-4094-A3D7-4E33709CD790}" presName="hierChild5" presStyleCnt="0"/>
      <dgm:spPr/>
    </dgm:pt>
    <dgm:pt modelId="{46B5F572-A0EE-48C4-AD97-FA1F3C306D13}" type="pres">
      <dgm:prSet presAssocID="{0D41BD44-8470-4B43-9AD0-DAF912ADE6F2}" presName="hierChild5" presStyleCnt="0"/>
      <dgm:spPr/>
    </dgm:pt>
    <dgm:pt modelId="{229AAE26-58B6-4998-A51E-EF7CFD545CD7}" type="pres">
      <dgm:prSet presAssocID="{A885AFE7-BD3B-459F-8B36-3CAB1AE36D28}" presName="Name37" presStyleLbl="parChTrans1D2" presStyleIdx="2" presStyleCnt="4"/>
      <dgm:spPr/>
      <dgm:t>
        <a:bodyPr/>
        <a:lstStyle/>
        <a:p>
          <a:endParaRPr lang="ru-RU"/>
        </a:p>
      </dgm:t>
    </dgm:pt>
    <dgm:pt modelId="{BF764F4B-12EB-4BDF-AE28-8B34CD11497A}" type="pres">
      <dgm:prSet presAssocID="{AA8E1380-5A5F-4894-B243-8B7ADDB9144D}" presName="hierRoot2" presStyleCnt="0">
        <dgm:presLayoutVars>
          <dgm:hierBranch val="init"/>
        </dgm:presLayoutVars>
      </dgm:prSet>
      <dgm:spPr/>
    </dgm:pt>
    <dgm:pt modelId="{1E09EF88-7826-4143-8A55-508BB88A61EB}" type="pres">
      <dgm:prSet presAssocID="{AA8E1380-5A5F-4894-B243-8B7ADDB9144D}" presName="rootComposite" presStyleCnt="0"/>
      <dgm:spPr/>
    </dgm:pt>
    <dgm:pt modelId="{9090CCE1-585E-40A1-A490-64DD53488B03}" type="pres">
      <dgm:prSet presAssocID="{AA8E1380-5A5F-4894-B243-8B7ADDB9144D}" presName="rootText" presStyleLbl="node2" presStyleIdx="2" presStyleCnt="4" custScaleX="97854" custScaleY="1632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389EFB-61AA-4D71-92AE-71A4804281E3}" type="pres">
      <dgm:prSet presAssocID="{AA8E1380-5A5F-4894-B243-8B7ADDB9144D}" presName="rootConnector" presStyleLbl="node2" presStyleIdx="2" presStyleCnt="4"/>
      <dgm:spPr/>
      <dgm:t>
        <a:bodyPr/>
        <a:lstStyle/>
        <a:p>
          <a:endParaRPr lang="ru-RU"/>
        </a:p>
      </dgm:t>
    </dgm:pt>
    <dgm:pt modelId="{88D41C04-CAD4-4EC7-A4A0-13A9C6623F3B}" type="pres">
      <dgm:prSet presAssocID="{AA8E1380-5A5F-4894-B243-8B7ADDB9144D}" presName="hierChild4" presStyleCnt="0"/>
      <dgm:spPr/>
    </dgm:pt>
    <dgm:pt modelId="{F9DB0DD0-C17D-48F9-9E2B-963888FD93BF}" type="pres">
      <dgm:prSet presAssocID="{88BAED9B-DFBB-40F9-AD12-10F58D4F6D23}" presName="Name37" presStyleLbl="parChTrans1D3" presStyleIdx="2" presStyleCnt="4"/>
      <dgm:spPr/>
      <dgm:t>
        <a:bodyPr/>
        <a:lstStyle/>
        <a:p>
          <a:endParaRPr lang="ru-RU"/>
        </a:p>
      </dgm:t>
    </dgm:pt>
    <dgm:pt modelId="{AC8B5557-CAB1-4F8A-85A9-1ABA047A81BE}" type="pres">
      <dgm:prSet presAssocID="{01EDA958-FD44-4DBB-8606-D36C4B34C038}" presName="hierRoot2" presStyleCnt="0">
        <dgm:presLayoutVars>
          <dgm:hierBranch val="init"/>
        </dgm:presLayoutVars>
      </dgm:prSet>
      <dgm:spPr/>
    </dgm:pt>
    <dgm:pt modelId="{844EDC27-8C68-4272-ACAC-9A845FF548A2}" type="pres">
      <dgm:prSet presAssocID="{01EDA958-FD44-4DBB-8606-D36C4B34C038}" presName="rootComposite" presStyleCnt="0"/>
      <dgm:spPr/>
    </dgm:pt>
    <dgm:pt modelId="{B9F93B48-DCBD-4D79-B745-6BA4E83FBFC7}" type="pres">
      <dgm:prSet presAssocID="{01EDA958-FD44-4DBB-8606-D36C4B34C038}" presName="rootText" presStyleLbl="node3" presStyleIdx="2" presStyleCnt="4" custScaleX="69249" custScaleY="1669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01166D-4167-4FCF-A1DE-762C8E892396}" type="pres">
      <dgm:prSet presAssocID="{01EDA958-FD44-4DBB-8606-D36C4B34C038}" presName="rootConnector" presStyleLbl="node3" presStyleIdx="2" presStyleCnt="4"/>
      <dgm:spPr/>
      <dgm:t>
        <a:bodyPr/>
        <a:lstStyle/>
        <a:p>
          <a:endParaRPr lang="ru-RU"/>
        </a:p>
      </dgm:t>
    </dgm:pt>
    <dgm:pt modelId="{CB0A8593-FEEB-449E-ACC9-EDFC4AE8B2B0}" type="pres">
      <dgm:prSet presAssocID="{01EDA958-FD44-4DBB-8606-D36C4B34C038}" presName="hierChild4" presStyleCnt="0"/>
      <dgm:spPr/>
    </dgm:pt>
    <dgm:pt modelId="{FC846A72-E36D-4E95-88B3-2E9989F6177A}" type="pres">
      <dgm:prSet presAssocID="{01EDA958-FD44-4DBB-8606-D36C4B34C038}" presName="hierChild5" presStyleCnt="0"/>
      <dgm:spPr/>
    </dgm:pt>
    <dgm:pt modelId="{AC7B8CFE-2884-4BAA-928D-E51F0903729E}" type="pres">
      <dgm:prSet presAssocID="{AA8E1380-5A5F-4894-B243-8B7ADDB9144D}" presName="hierChild5" presStyleCnt="0"/>
      <dgm:spPr/>
    </dgm:pt>
    <dgm:pt modelId="{10E4CEE5-CA85-4A5B-AD29-439D9DEC7DD1}" type="pres">
      <dgm:prSet presAssocID="{D168414E-9863-4571-94AA-0D56ACAE677E}" presName="Name37" presStyleLbl="parChTrans1D2" presStyleIdx="3" presStyleCnt="4"/>
      <dgm:spPr/>
      <dgm:t>
        <a:bodyPr/>
        <a:lstStyle/>
        <a:p>
          <a:endParaRPr lang="ru-RU"/>
        </a:p>
      </dgm:t>
    </dgm:pt>
    <dgm:pt modelId="{89698D76-6580-44D5-A393-A10097A13408}" type="pres">
      <dgm:prSet presAssocID="{DA11771B-1105-4F98-87E4-18A014223AE2}" presName="hierRoot2" presStyleCnt="0">
        <dgm:presLayoutVars>
          <dgm:hierBranch val="init"/>
        </dgm:presLayoutVars>
      </dgm:prSet>
      <dgm:spPr/>
    </dgm:pt>
    <dgm:pt modelId="{0301E701-0821-4F09-9E1C-5070B9BD020A}" type="pres">
      <dgm:prSet presAssocID="{DA11771B-1105-4F98-87E4-18A014223AE2}" presName="rootComposite" presStyleCnt="0"/>
      <dgm:spPr/>
    </dgm:pt>
    <dgm:pt modelId="{E456E6F1-26D0-4809-886C-EBE28FF17989}" type="pres">
      <dgm:prSet presAssocID="{DA11771B-1105-4F98-87E4-18A014223AE2}" presName="rootText" presStyleLbl="node2" presStyleIdx="3" presStyleCnt="4" custScaleX="94258" custScaleY="1632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D30773-1DD9-4C0E-BB68-48B6AF7CD717}" type="pres">
      <dgm:prSet presAssocID="{DA11771B-1105-4F98-87E4-18A014223AE2}" presName="rootConnector" presStyleLbl="node2" presStyleIdx="3" presStyleCnt="4"/>
      <dgm:spPr/>
      <dgm:t>
        <a:bodyPr/>
        <a:lstStyle/>
        <a:p>
          <a:endParaRPr lang="ru-RU"/>
        </a:p>
      </dgm:t>
    </dgm:pt>
    <dgm:pt modelId="{CE5DBF01-B870-4BCF-9D49-F052C2B39FF4}" type="pres">
      <dgm:prSet presAssocID="{DA11771B-1105-4F98-87E4-18A014223AE2}" presName="hierChild4" presStyleCnt="0"/>
      <dgm:spPr/>
    </dgm:pt>
    <dgm:pt modelId="{3A11F615-538A-40AD-AE1B-6B72D33447A0}" type="pres">
      <dgm:prSet presAssocID="{BE9AB03E-8600-410C-8893-2C537EA11514}" presName="Name37" presStyleLbl="parChTrans1D3" presStyleIdx="3" presStyleCnt="4"/>
      <dgm:spPr/>
      <dgm:t>
        <a:bodyPr/>
        <a:lstStyle/>
        <a:p>
          <a:endParaRPr lang="ru-RU"/>
        </a:p>
      </dgm:t>
    </dgm:pt>
    <dgm:pt modelId="{310B91CF-AC49-4D4C-89FE-4DB703DF7A0E}" type="pres">
      <dgm:prSet presAssocID="{4100D37A-0AAA-4D46-BCE3-A55FDE1402AA}" presName="hierRoot2" presStyleCnt="0">
        <dgm:presLayoutVars>
          <dgm:hierBranch val="init"/>
        </dgm:presLayoutVars>
      </dgm:prSet>
      <dgm:spPr/>
    </dgm:pt>
    <dgm:pt modelId="{4CDE4813-258C-4D59-AF2B-117C63B2D64B}" type="pres">
      <dgm:prSet presAssocID="{4100D37A-0AAA-4D46-BCE3-A55FDE1402AA}" presName="rootComposite" presStyleCnt="0"/>
      <dgm:spPr/>
    </dgm:pt>
    <dgm:pt modelId="{2FFB8F26-75FB-46DC-9DA5-90F66E3C4A1C}" type="pres">
      <dgm:prSet presAssocID="{4100D37A-0AAA-4D46-BCE3-A55FDE1402AA}" presName="rootText" presStyleLbl="node3" presStyleIdx="3" presStyleCnt="4" custScaleX="74426" custScaleY="1702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32F864-DC35-4816-8B92-4F3CF7640526}" type="pres">
      <dgm:prSet presAssocID="{4100D37A-0AAA-4D46-BCE3-A55FDE1402AA}" presName="rootConnector" presStyleLbl="node3" presStyleIdx="3" presStyleCnt="4"/>
      <dgm:spPr/>
      <dgm:t>
        <a:bodyPr/>
        <a:lstStyle/>
        <a:p>
          <a:endParaRPr lang="ru-RU"/>
        </a:p>
      </dgm:t>
    </dgm:pt>
    <dgm:pt modelId="{17E35CC1-3BEC-4BEB-9CC3-39C8C43B1C29}" type="pres">
      <dgm:prSet presAssocID="{4100D37A-0AAA-4D46-BCE3-A55FDE1402AA}" presName="hierChild4" presStyleCnt="0"/>
      <dgm:spPr/>
    </dgm:pt>
    <dgm:pt modelId="{863E9DD2-D7E0-468F-A912-BD27F6D65880}" type="pres">
      <dgm:prSet presAssocID="{4100D37A-0AAA-4D46-BCE3-A55FDE1402AA}" presName="hierChild5" presStyleCnt="0"/>
      <dgm:spPr/>
    </dgm:pt>
    <dgm:pt modelId="{6848B5BE-297B-406E-A5E8-59B72639B697}" type="pres">
      <dgm:prSet presAssocID="{DA11771B-1105-4F98-87E4-18A014223AE2}" presName="hierChild5" presStyleCnt="0"/>
      <dgm:spPr/>
    </dgm:pt>
    <dgm:pt modelId="{09D05A0C-259F-4B44-886A-0661D521A0C7}" type="pres">
      <dgm:prSet presAssocID="{8163656C-9B69-40BD-B7B4-8AFE949AC741}" presName="hierChild3" presStyleCnt="0"/>
      <dgm:spPr/>
    </dgm:pt>
  </dgm:ptLst>
  <dgm:cxnLst>
    <dgm:cxn modelId="{44C7A8D3-0BFD-4AB2-8898-48B6F15DA770}" type="presOf" srcId="{8163656C-9B69-40BD-B7B4-8AFE949AC741}" destId="{8E309E74-D9F7-435D-9D1E-2FCB09BBC5F6}" srcOrd="0" destOrd="0" presId="urn:microsoft.com/office/officeart/2005/8/layout/orgChart1"/>
    <dgm:cxn modelId="{6A373E56-E9E0-4527-95A0-696DC8540506}" type="presOf" srcId="{0D41BD44-8470-4B43-9AD0-DAF912ADE6F2}" destId="{15F69E27-62BE-4A17-85D6-3964028B8B53}" srcOrd="0" destOrd="0" presId="urn:microsoft.com/office/officeart/2005/8/layout/orgChart1"/>
    <dgm:cxn modelId="{8858A172-9FAB-40EA-8381-478CAAE3EFE9}" type="presOf" srcId="{068C5E5C-C3D1-4094-A3D7-4E33709CD790}" destId="{DC1A31BE-07D3-41BA-BE44-3C031B87F4C7}" srcOrd="1" destOrd="0" presId="urn:microsoft.com/office/officeart/2005/8/layout/orgChart1"/>
    <dgm:cxn modelId="{61739042-665F-4502-B405-ADD6D6EEC319}" type="presOf" srcId="{0D41BD44-8470-4B43-9AD0-DAF912ADE6F2}" destId="{E531BB8E-FB06-4379-842D-704BA0CECBD6}" srcOrd="1" destOrd="0" presId="urn:microsoft.com/office/officeart/2005/8/layout/orgChart1"/>
    <dgm:cxn modelId="{2027DF80-4B33-4F8E-922C-1A54638ACEE9}" srcId="{8163656C-9B69-40BD-B7B4-8AFE949AC741}" destId="{CB802644-21A0-4021-8E39-4A950E56F8B7}" srcOrd="0" destOrd="0" parTransId="{BE32F314-69F0-4226-8111-B7FDEED0BCFA}" sibTransId="{267C3325-726B-4D02-95FE-E23AAC2723BA}"/>
    <dgm:cxn modelId="{EE573A47-07D4-45F4-8CF1-ED0932098ACE}" type="presOf" srcId="{AA8E1380-5A5F-4894-B243-8B7ADDB9144D}" destId="{9090CCE1-585E-40A1-A490-64DD53488B03}" srcOrd="0" destOrd="0" presId="urn:microsoft.com/office/officeart/2005/8/layout/orgChart1"/>
    <dgm:cxn modelId="{29AA70C4-2C37-4576-B383-DF70AE72D2E5}" srcId="{0D41BD44-8470-4B43-9AD0-DAF912ADE6F2}" destId="{068C5E5C-C3D1-4094-A3D7-4E33709CD790}" srcOrd="0" destOrd="0" parTransId="{D180CC06-ADF8-429A-8E11-E3B58853AD67}" sibTransId="{B3BD5CC3-E5A5-4272-8963-75856C2D687A}"/>
    <dgm:cxn modelId="{DBA1B2E4-0BAD-4667-BEE6-DA3EADF2D866}" type="presOf" srcId="{D180CC06-ADF8-429A-8E11-E3B58853AD67}" destId="{F1BDE1A1-5C91-4CB1-BC9F-FDB44CFFE379}" srcOrd="0" destOrd="0" presId="urn:microsoft.com/office/officeart/2005/8/layout/orgChart1"/>
    <dgm:cxn modelId="{2ED906E0-7C78-4226-BD10-CAA7D06160B4}" type="presOf" srcId="{5D97F5C6-F7FE-4823-B2A7-D23CD6964AA6}" destId="{DF437CF9-15C3-4642-87E7-500A9D4AD5DB}" srcOrd="0" destOrd="0" presId="urn:microsoft.com/office/officeart/2005/8/layout/orgChart1"/>
    <dgm:cxn modelId="{C3E73F9D-799A-4EF9-AC15-0DFB51A8BF23}" type="presOf" srcId="{4100D37A-0AAA-4D46-BCE3-A55FDE1402AA}" destId="{2FFB8F26-75FB-46DC-9DA5-90F66E3C4A1C}" srcOrd="0" destOrd="0" presId="urn:microsoft.com/office/officeart/2005/8/layout/orgChart1"/>
    <dgm:cxn modelId="{59E7780F-E1A9-402A-ABE5-58A91C3AE48B}" srcId="{8163656C-9B69-40BD-B7B4-8AFE949AC741}" destId="{DA11771B-1105-4F98-87E4-18A014223AE2}" srcOrd="3" destOrd="0" parTransId="{D168414E-9863-4571-94AA-0D56ACAE677E}" sibTransId="{5A7E0847-4D2B-4A4F-8262-C13664A83D75}"/>
    <dgm:cxn modelId="{0026D8DD-A8F1-47B8-B6AA-F542302BE283}" type="presOf" srcId="{BE32F314-69F0-4226-8111-B7FDEED0BCFA}" destId="{C73E92A0-1C27-4624-BC9F-6D0367899311}" srcOrd="0" destOrd="0" presId="urn:microsoft.com/office/officeart/2005/8/layout/orgChart1"/>
    <dgm:cxn modelId="{49DA504B-F190-4885-BA72-C140701BE0E6}" type="presOf" srcId="{A885AFE7-BD3B-459F-8B36-3CAB1AE36D28}" destId="{229AAE26-58B6-4998-A51E-EF7CFD545CD7}" srcOrd="0" destOrd="0" presId="urn:microsoft.com/office/officeart/2005/8/layout/orgChart1"/>
    <dgm:cxn modelId="{72F813EE-F774-484D-991A-A9BF463A9219}" type="presOf" srcId="{DA11771B-1105-4F98-87E4-18A014223AE2}" destId="{E456E6F1-26D0-4809-886C-EBE28FF17989}" srcOrd="0" destOrd="0" presId="urn:microsoft.com/office/officeart/2005/8/layout/orgChart1"/>
    <dgm:cxn modelId="{7C9A05FF-AFC6-4CBD-87B9-F46CBB2D6885}" type="presOf" srcId="{01EDA958-FD44-4DBB-8606-D36C4B34C038}" destId="{3E01166D-4167-4FCF-A1DE-762C8E892396}" srcOrd="1" destOrd="0" presId="urn:microsoft.com/office/officeart/2005/8/layout/orgChart1"/>
    <dgm:cxn modelId="{ADF37F14-D431-44EA-A9A3-9CC9047DA417}" type="presOf" srcId="{CB802644-21A0-4021-8E39-4A950E56F8B7}" destId="{B2C1A227-8496-48BA-BD7A-98F62CFABC45}" srcOrd="0" destOrd="0" presId="urn:microsoft.com/office/officeart/2005/8/layout/orgChart1"/>
    <dgm:cxn modelId="{EE861086-98DB-4AD7-92B3-81C9DAC505FD}" srcId="{5D97F5C6-F7FE-4823-B2A7-D23CD6964AA6}" destId="{8163656C-9B69-40BD-B7B4-8AFE949AC741}" srcOrd="0" destOrd="0" parTransId="{ACBD9F71-4121-4740-B286-6992157651BC}" sibTransId="{8F76B37C-80B6-46CF-AE1B-CF36C3D280BE}"/>
    <dgm:cxn modelId="{D3C39D3F-9D5A-43DD-8145-D581EA83E323}" type="presOf" srcId="{E5150532-E836-467A-8824-AB9BC085EAE3}" destId="{9FA4100F-5745-464D-BB53-4078A08DAB2C}" srcOrd="0" destOrd="0" presId="urn:microsoft.com/office/officeart/2005/8/layout/orgChart1"/>
    <dgm:cxn modelId="{7CEEAE55-52BF-4CFA-962C-69207036D764}" type="presOf" srcId="{BE9AB03E-8600-410C-8893-2C537EA11514}" destId="{3A11F615-538A-40AD-AE1B-6B72D33447A0}" srcOrd="0" destOrd="0" presId="urn:microsoft.com/office/officeart/2005/8/layout/orgChart1"/>
    <dgm:cxn modelId="{4CF204F6-6A99-4E75-9E13-3B1763B80BBF}" type="presOf" srcId="{CB802644-21A0-4021-8E39-4A950E56F8B7}" destId="{85ED704A-A7B2-48C3-B6EE-3B86C52F0477}" srcOrd="1" destOrd="0" presId="urn:microsoft.com/office/officeart/2005/8/layout/orgChart1"/>
    <dgm:cxn modelId="{EAD61801-9E15-4051-86F2-C939D2D1872F}" type="presOf" srcId="{39F04EC4-D967-476B-920E-9A834A518A7C}" destId="{818DAB53-0408-49AC-8719-904E984E2D63}" srcOrd="0" destOrd="0" presId="urn:microsoft.com/office/officeart/2005/8/layout/orgChart1"/>
    <dgm:cxn modelId="{EB496C65-3F23-4C5F-84FF-6B3A9A5D55CF}" srcId="{CB802644-21A0-4021-8E39-4A950E56F8B7}" destId="{E4420572-37ED-42AD-8888-2F4414C1C06C}" srcOrd="0" destOrd="0" parTransId="{39F04EC4-D967-476B-920E-9A834A518A7C}" sibTransId="{5A3049FC-E5CA-4D9E-AB38-E637083612D2}"/>
    <dgm:cxn modelId="{A1A9FAD0-807F-400A-997A-47F2B24FB110}" type="presOf" srcId="{E4420572-37ED-42AD-8888-2F4414C1C06C}" destId="{FFC12188-12B9-4E60-AEA8-10776B95C8DC}" srcOrd="0" destOrd="0" presId="urn:microsoft.com/office/officeart/2005/8/layout/orgChart1"/>
    <dgm:cxn modelId="{8E777954-74F0-41FA-9EE4-79D196BD3ECD}" type="presOf" srcId="{DA11771B-1105-4F98-87E4-18A014223AE2}" destId="{82D30773-1DD9-4C0E-BB68-48B6AF7CD717}" srcOrd="1" destOrd="0" presId="urn:microsoft.com/office/officeart/2005/8/layout/orgChart1"/>
    <dgm:cxn modelId="{003D635B-AE5C-467A-A3C5-1F792234F9EC}" srcId="{8163656C-9B69-40BD-B7B4-8AFE949AC741}" destId="{AA8E1380-5A5F-4894-B243-8B7ADDB9144D}" srcOrd="2" destOrd="0" parTransId="{A885AFE7-BD3B-459F-8B36-3CAB1AE36D28}" sibTransId="{7243D313-91A1-4BC4-9E3A-82C738B9BFBB}"/>
    <dgm:cxn modelId="{AFD14FEF-F7B5-4457-B5DF-8353F44CA37E}" type="presOf" srcId="{068C5E5C-C3D1-4094-A3D7-4E33709CD790}" destId="{3DD89250-24E0-4440-8DC1-60696D4DEF58}" srcOrd="0" destOrd="0" presId="urn:microsoft.com/office/officeart/2005/8/layout/orgChart1"/>
    <dgm:cxn modelId="{44E014A0-BF74-4DBB-81D7-1D156B55C2D5}" type="presOf" srcId="{AA8E1380-5A5F-4894-B243-8B7ADDB9144D}" destId="{C0389EFB-61AA-4D71-92AE-71A4804281E3}" srcOrd="1" destOrd="0" presId="urn:microsoft.com/office/officeart/2005/8/layout/orgChart1"/>
    <dgm:cxn modelId="{7894D8A6-E540-42E5-8105-A4837C02A5DC}" srcId="{AA8E1380-5A5F-4894-B243-8B7ADDB9144D}" destId="{01EDA958-FD44-4DBB-8606-D36C4B34C038}" srcOrd="0" destOrd="0" parTransId="{88BAED9B-DFBB-40F9-AD12-10F58D4F6D23}" sibTransId="{9D125083-2013-4D17-9FB3-20BCE54523AB}"/>
    <dgm:cxn modelId="{994CD826-66F9-469E-862F-3EB5F6342B41}" srcId="{8163656C-9B69-40BD-B7B4-8AFE949AC741}" destId="{0D41BD44-8470-4B43-9AD0-DAF912ADE6F2}" srcOrd="1" destOrd="0" parTransId="{E5150532-E836-467A-8824-AB9BC085EAE3}" sibTransId="{8F8542F9-8053-4598-BF6F-4D3770BF8CC3}"/>
    <dgm:cxn modelId="{D12238A1-8DFC-4F97-A650-374B0564F863}" type="presOf" srcId="{4100D37A-0AAA-4D46-BCE3-A55FDE1402AA}" destId="{5532F864-DC35-4816-8B92-4F3CF7640526}" srcOrd="1" destOrd="0" presId="urn:microsoft.com/office/officeart/2005/8/layout/orgChart1"/>
    <dgm:cxn modelId="{BB172CC7-5398-41BD-90C7-1084B1FD2DE0}" type="presOf" srcId="{E4420572-37ED-42AD-8888-2F4414C1C06C}" destId="{D6E41528-E092-4AAF-A03B-D266CD2D8BCF}" srcOrd="1" destOrd="0" presId="urn:microsoft.com/office/officeart/2005/8/layout/orgChart1"/>
    <dgm:cxn modelId="{4C45665C-4C40-47E4-BE0E-F18D69E25ED1}" srcId="{DA11771B-1105-4F98-87E4-18A014223AE2}" destId="{4100D37A-0AAA-4D46-BCE3-A55FDE1402AA}" srcOrd="0" destOrd="0" parTransId="{BE9AB03E-8600-410C-8893-2C537EA11514}" sibTransId="{46D7A49B-A8E6-44DB-A73A-57E918D3C16B}"/>
    <dgm:cxn modelId="{27D40BB4-BD13-47AD-9C50-CB9C69A65318}" type="presOf" srcId="{D168414E-9863-4571-94AA-0D56ACAE677E}" destId="{10E4CEE5-CA85-4A5B-AD29-439D9DEC7DD1}" srcOrd="0" destOrd="0" presId="urn:microsoft.com/office/officeart/2005/8/layout/orgChart1"/>
    <dgm:cxn modelId="{FAA8F32B-A0A9-4811-874D-693CDED7D8B1}" type="presOf" srcId="{88BAED9B-DFBB-40F9-AD12-10F58D4F6D23}" destId="{F9DB0DD0-C17D-48F9-9E2B-963888FD93BF}" srcOrd="0" destOrd="0" presId="urn:microsoft.com/office/officeart/2005/8/layout/orgChart1"/>
    <dgm:cxn modelId="{79025718-B05B-4DAB-AB12-CD09F40CE991}" type="presOf" srcId="{8163656C-9B69-40BD-B7B4-8AFE949AC741}" destId="{DAF1D854-E482-418D-85B5-506DE84A006A}" srcOrd="1" destOrd="0" presId="urn:microsoft.com/office/officeart/2005/8/layout/orgChart1"/>
    <dgm:cxn modelId="{D9C352CD-5DCC-4E69-A45D-CDAF9D3A6741}" type="presOf" srcId="{01EDA958-FD44-4DBB-8606-D36C4B34C038}" destId="{B9F93B48-DCBD-4D79-B745-6BA4E83FBFC7}" srcOrd="0" destOrd="0" presId="urn:microsoft.com/office/officeart/2005/8/layout/orgChart1"/>
    <dgm:cxn modelId="{0C6FB744-BB5A-44AA-A8D0-2C7093B4761D}" type="presParOf" srcId="{DF437CF9-15C3-4642-87E7-500A9D4AD5DB}" destId="{2023143C-92B3-4AEE-A754-D40463620F5C}" srcOrd="0" destOrd="0" presId="urn:microsoft.com/office/officeart/2005/8/layout/orgChart1"/>
    <dgm:cxn modelId="{206FAD6C-D144-437D-A0C3-776DE262FE5C}" type="presParOf" srcId="{2023143C-92B3-4AEE-A754-D40463620F5C}" destId="{AC34A0EE-7D18-4490-905A-1868928D2C1B}" srcOrd="0" destOrd="0" presId="urn:microsoft.com/office/officeart/2005/8/layout/orgChart1"/>
    <dgm:cxn modelId="{68337C45-4FB1-4F26-8E18-3144315E6DBB}" type="presParOf" srcId="{AC34A0EE-7D18-4490-905A-1868928D2C1B}" destId="{8E309E74-D9F7-435D-9D1E-2FCB09BBC5F6}" srcOrd="0" destOrd="0" presId="urn:microsoft.com/office/officeart/2005/8/layout/orgChart1"/>
    <dgm:cxn modelId="{5189A2F1-AA55-4A3E-BE15-9D1C1FF3C33C}" type="presParOf" srcId="{AC34A0EE-7D18-4490-905A-1868928D2C1B}" destId="{DAF1D854-E482-418D-85B5-506DE84A006A}" srcOrd="1" destOrd="0" presId="urn:microsoft.com/office/officeart/2005/8/layout/orgChart1"/>
    <dgm:cxn modelId="{C93A6FE1-F12E-4FB1-940E-9A3C734B3C9D}" type="presParOf" srcId="{2023143C-92B3-4AEE-A754-D40463620F5C}" destId="{725086B8-7CD9-400A-8CD2-D4F1B5A47526}" srcOrd="1" destOrd="0" presId="urn:microsoft.com/office/officeart/2005/8/layout/orgChart1"/>
    <dgm:cxn modelId="{7578A619-D01B-4377-8AF7-C814CB6211E4}" type="presParOf" srcId="{725086B8-7CD9-400A-8CD2-D4F1B5A47526}" destId="{C73E92A0-1C27-4624-BC9F-6D0367899311}" srcOrd="0" destOrd="0" presId="urn:microsoft.com/office/officeart/2005/8/layout/orgChart1"/>
    <dgm:cxn modelId="{3B568CFD-1A42-43E9-BAD6-7E3897E1B897}" type="presParOf" srcId="{725086B8-7CD9-400A-8CD2-D4F1B5A47526}" destId="{70861CC9-38B2-4CA0-9E69-27A6097ED320}" srcOrd="1" destOrd="0" presId="urn:microsoft.com/office/officeart/2005/8/layout/orgChart1"/>
    <dgm:cxn modelId="{BD782FFE-79E0-4DC0-94C6-B54F629E2203}" type="presParOf" srcId="{70861CC9-38B2-4CA0-9E69-27A6097ED320}" destId="{C3EA1CA0-D93A-4905-BE0A-B2BE7487EC7D}" srcOrd="0" destOrd="0" presId="urn:microsoft.com/office/officeart/2005/8/layout/orgChart1"/>
    <dgm:cxn modelId="{878DA252-657F-4646-9CE2-9C835049DD3C}" type="presParOf" srcId="{C3EA1CA0-D93A-4905-BE0A-B2BE7487EC7D}" destId="{B2C1A227-8496-48BA-BD7A-98F62CFABC45}" srcOrd="0" destOrd="0" presId="urn:microsoft.com/office/officeart/2005/8/layout/orgChart1"/>
    <dgm:cxn modelId="{8013CEAC-6640-4C84-972B-03CC06339008}" type="presParOf" srcId="{C3EA1CA0-D93A-4905-BE0A-B2BE7487EC7D}" destId="{85ED704A-A7B2-48C3-B6EE-3B86C52F0477}" srcOrd="1" destOrd="0" presId="urn:microsoft.com/office/officeart/2005/8/layout/orgChart1"/>
    <dgm:cxn modelId="{E3C22081-E42B-4816-A4DC-343A91EF8C20}" type="presParOf" srcId="{70861CC9-38B2-4CA0-9E69-27A6097ED320}" destId="{2503631F-8474-4FE3-9FE7-9C69BA31AAA6}" srcOrd="1" destOrd="0" presId="urn:microsoft.com/office/officeart/2005/8/layout/orgChart1"/>
    <dgm:cxn modelId="{16D84813-92F1-464E-A2C4-64C199F9AE8D}" type="presParOf" srcId="{2503631F-8474-4FE3-9FE7-9C69BA31AAA6}" destId="{818DAB53-0408-49AC-8719-904E984E2D63}" srcOrd="0" destOrd="0" presId="urn:microsoft.com/office/officeart/2005/8/layout/orgChart1"/>
    <dgm:cxn modelId="{1004210F-BBE2-425D-9AE0-8B84AD11729D}" type="presParOf" srcId="{2503631F-8474-4FE3-9FE7-9C69BA31AAA6}" destId="{BBE2D325-5B6B-4F47-B093-4E37D07DF019}" srcOrd="1" destOrd="0" presId="urn:microsoft.com/office/officeart/2005/8/layout/orgChart1"/>
    <dgm:cxn modelId="{5FC45EC4-E292-4FCA-A8F7-6884991F1F01}" type="presParOf" srcId="{BBE2D325-5B6B-4F47-B093-4E37D07DF019}" destId="{7B0CB21F-3C4E-404A-BA1C-2938488E8E92}" srcOrd="0" destOrd="0" presId="urn:microsoft.com/office/officeart/2005/8/layout/orgChart1"/>
    <dgm:cxn modelId="{3F47C87D-5D0A-4FD4-A880-6CCD94DD4362}" type="presParOf" srcId="{7B0CB21F-3C4E-404A-BA1C-2938488E8E92}" destId="{FFC12188-12B9-4E60-AEA8-10776B95C8DC}" srcOrd="0" destOrd="0" presId="urn:microsoft.com/office/officeart/2005/8/layout/orgChart1"/>
    <dgm:cxn modelId="{F97AE4BA-22E8-4F1B-8D20-C137702D3CB2}" type="presParOf" srcId="{7B0CB21F-3C4E-404A-BA1C-2938488E8E92}" destId="{D6E41528-E092-4AAF-A03B-D266CD2D8BCF}" srcOrd="1" destOrd="0" presId="urn:microsoft.com/office/officeart/2005/8/layout/orgChart1"/>
    <dgm:cxn modelId="{3FD0A34D-59C8-4125-BA61-6E6FFE240C92}" type="presParOf" srcId="{BBE2D325-5B6B-4F47-B093-4E37D07DF019}" destId="{5B77C801-451A-4DDC-9A9E-2613846E0AA3}" srcOrd="1" destOrd="0" presId="urn:microsoft.com/office/officeart/2005/8/layout/orgChart1"/>
    <dgm:cxn modelId="{3392AD35-C09C-43EE-88C4-7FD537FF931D}" type="presParOf" srcId="{BBE2D325-5B6B-4F47-B093-4E37D07DF019}" destId="{6DCF0DD6-81BD-43DF-BD8D-5E27A0A53084}" srcOrd="2" destOrd="0" presId="urn:microsoft.com/office/officeart/2005/8/layout/orgChart1"/>
    <dgm:cxn modelId="{2ECAE12F-BE7A-4438-B613-EE5AA4C8ED7F}" type="presParOf" srcId="{70861CC9-38B2-4CA0-9E69-27A6097ED320}" destId="{EFB5D7C9-633A-4AFF-8A76-3A03F1C4A1BF}" srcOrd="2" destOrd="0" presId="urn:microsoft.com/office/officeart/2005/8/layout/orgChart1"/>
    <dgm:cxn modelId="{86D504A7-2621-4F77-AE12-7A516A807918}" type="presParOf" srcId="{725086B8-7CD9-400A-8CD2-D4F1B5A47526}" destId="{9FA4100F-5745-464D-BB53-4078A08DAB2C}" srcOrd="2" destOrd="0" presId="urn:microsoft.com/office/officeart/2005/8/layout/orgChart1"/>
    <dgm:cxn modelId="{8D9F0D47-D349-44C0-B660-2F544C0F83EF}" type="presParOf" srcId="{725086B8-7CD9-400A-8CD2-D4F1B5A47526}" destId="{8BAE5EE6-349B-400A-A54F-EAAC93993D23}" srcOrd="3" destOrd="0" presId="urn:microsoft.com/office/officeart/2005/8/layout/orgChart1"/>
    <dgm:cxn modelId="{E98115C4-DB5A-494C-92BC-9C6AC4A65EE7}" type="presParOf" srcId="{8BAE5EE6-349B-400A-A54F-EAAC93993D23}" destId="{4E162082-B047-4667-A744-73E545D5E690}" srcOrd="0" destOrd="0" presId="urn:microsoft.com/office/officeart/2005/8/layout/orgChart1"/>
    <dgm:cxn modelId="{36E6100B-38E8-40E9-A653-63D36D864BDE}" type="presParOf" srcId="{4E162082-B047-4667-A744-73E545D5E690}" destId="{15F69E27-62BE-4A17-85D6-3964028B8B53}" srcOrd="0" destOrd="0" presId="urn:microsoft.com/office/officeart/2005/8/layout/orgChart1"/>
    <dgm:cxn modelId="{BD89B809-BD69-4DCA-B7F7-F5607EA4EB59}" type="presParOf" srcId="{4E162082-B047-4667-A744-73E545D5E690}" destId="{E531BB8E-FB06-4379-842D-704BA0CECBD6}" srcOrd="1" destOrd="0" presId="urn:microsoft.com/office/officeart/2005/8/layout/orgChart1"/>
    <dgm:cxn modelId="{D41FC154-B138-4805-BA70-731FD274ADE5}" type="presParOf" srcId="{8BAE5EE6-349B-400A-A54F-EAAC93993D23}" destId="{1A7B2D3D-26A2-4E2F-85ED-DA5C6C9E695B}" srcOrd="1" destOrd="0" presId="urn:microsoft.com/office/officeart/2005/8/layout/orgChart1"/>
    <dgm:cxn modelId="{2E43EC5C-1FA4-4867-B464-5E6611A83E52}" type="presParOf" srcId="{1A7B2D3D-26A2-4E2F-85ED-DA5C6C9E695B}" destId="{F1BDE1A1-5C91-4CB1-BC9F-FDB44CFFE379}" srcOrd="0" destOrd="0" presId="urn:microsoft.com/office/officeart/2005/8/layout/orgChart1"/>
    <dgm:cxn modelId="{6DE34459-2003-43C4-8687-EEAD05DBFD3C}" type="presParOf" srcId="{1A7B2D3D-26A2-4E2F-85ED-DA5C6C9E695B}" destId="{A5A3DAAF-492B-4C6D-B630-5CE01F3ADAB8}" srcOrd="1" destOrd="0" presId="urn:microsoft.com/office/officeart/2005/8/layout/orgChart1"/>
    <dgm:cxn modelId="{1E3020D9-11B7-4903-BEF8-C766AC9BF970}" type="presParOf" srcId="{A5A3DAAF-492B-4C6D-B630-5CE01F3ADAB8}" destId="{D435044A-723E-4072-B225-D7A8D4CA20A6}" srcOrd="0" destOrd="0" presId="urn:microsoft.com/office/officeart/2005/8/layout/orgChart1"/>
    <dgm:cxn modelId="{1A5BD581-5826-4737-8852-3D4ECD308555}" type="presParOf" srcId="{D435044A-723E-4072-B225-D7A8D4CA20A6}" destId="{3DD89250-24E0-4440-8DC1-60696D4DEF58}" srcOrd="0" destOrd="0" presId="urn:microsoft.com/office/officeart/2005/8/layout/orgChart1"/>
    <dgm:cxn modelId="{9760A564-8013-4C1C-9B5B-E530797B87D9}" type="presParOf" srcId="{D435044A-723E-4072-B225-D7A8D4CA20A6}" destId="{DC1A31BE-07D3-41BA-BE44-3C031B87F4C7}" srcOrd="1" destOrd="0" presId="urn:microsoft.com/office/officeart/2005/8/layout/orgChart1"/>
    <dgm:cxn modelId="{4AB08C6B-1CDE-4B0A-AF31-11564684AFF1}" type="presParOf" srcId="{A5A3DAAF-492B-4C6D-B630-5CE01F3ADAB8}" destId="{EE337A68-DB6F-465D-AB88-0B1610178111}" srcOrd="1" destOrd="0" presId="urn:microsoft.com/office/officeart/2005/8/layout/orgChart1"/>
    <dgm:cxn modelId="{04BDC21C-253B-4523-B597-7F40C4CC69F2}" type="presParOf" srcId="{A5A3DAAF-492B-4C6D-B630-5CE01F3ADAB8}" destId="{FF98554B-83E7-4BE4-B71F-5E252449C237}" srcOrd="2" destOrd="0" presId="urn:microsoft.com/office/officeart/2005/8/layout/orgChart1"/>
    <dgm:cxn modelId="{3609CEAA-91BA-4E7C-B5C9-31D4DF591A84}" type="presParOf" srcId="{8BAE5EE6-349B-400A-A54F-EAAC93993D23}" destId="{46B5F572-A0EE-48C4-AD97-FA1F3C306D13}" srcOrd="2" destOrd="0" presId="urn:microsoft.com/office/officeart/2005/8/layout/orgChart1"/>
    <dgm:cxn modelId="{2BBED9D0-4943-4FC5-9887-B739FB6ACED0}" type="presParOf" srcId="{725086B8-7CD9-400A-8CD2-D4F1B5A47526}" destId="{229AAE26-58B6-4998-A51E-EF7CFD545CD7}" srcOrd="4" destOrd="0" presId="urn:microsoft.com/office/officeart/2005/8/layout/orgChart1"/>
    <dgm:cxn modelId="{AA8A4003-B676-4DCE-ACED-8A75747E6CE8}" type="presParOf" srcId="{725086B8-7CD9-400A-8CD2-D4F1B5A47526}" destId="{BF764F4B-12EB-4BDF-AE28-8B34CD11497A}" srcOrd="5" destOrd="0" presId="urn:microsoft.com/office/officeart/2005/8/layout/orgChart1"/>
    <dgm:cxn modelId="{535119FA-8D82-4D27-8C7F-DE893BF14770}" type="presParOf" srcId="{BF764F4B-12EB-4BDF-AE28-8B34CD11497A}" destId="{1E09EF88-7826-4143-8A55-508BB88A61EB}" srcOrd="0" destOrd="0" presId="urn:microsoft.com/office/officeart/2005/8/layout/orgChart1"/>
    <dgm:cxn modelId="{3C5F6605-D8C1-45EC-8DA1-D7FA02DDB4A6}" type="presParOf" srcId="{1E09EF88-7826-4143-8A55-508BB88A61EB}" destId="{9090CCE1-585E-40A1-A490-64DD53488B03}" srcOrd="0" destOrd="0" presId="urn:microsoft.com/office/officeart/2005/8/layout/orgChart1"/>
    <dgm:cxn modelId="{7D112F6F-8C1C-4C8B-8206-4B9092744E70}" type="presParOf" srcId="{1E09EF88-7826-4143-8A55-508BB88A61EB}" destId="{C0389EFB-61AA-4D71-92AE-71A4804281E3}" srcOrd="1" destOrd="0" presId="urn:microsoft.com/office/officeart/2005/8/layout/orgChart1"/>
    <dgm:cxn modelId="{9C5F1124-0CB3-4873-AD29-C701535A0287}" type="presParOf" srcId="{BF764F4B-12EB-4BDF-AE28-8B34CD11497A}" destId="{88D41C04-CAD4-4EC7-A4A0-13A9C6623F3B}" srcOrd="1" destOrd="0" presId="urn:microsoft.com/office/officeart/2005/8/layout/orgChart1"/>
    <dgm:cxn modelId="{A5BEDBC8-282C-4097-BFCE-3079B13C7557}" type="presParOf" srcId="{88D41C04-CAD4-4EC7-A4A0-13A9C6623F3B}" destId="{F9DB0DD0-C17D-48F9-9E2B-963888FD93BF}" srcOrd="0" destOrd="0" presId="urn:microsoft.com/office/officeart/2005/8/layout/orgChart1"/>
    <dgm:cxn modelId="{58BD7869-85F3-46AA-B15A-F7310430BEB8}" type="presParOf" srcId="{88D41C04-CAD4-4EC7-A4A0-13A9C6623F3B}" destId="{AC8B5557-CAB1-4F8A-85A9-1ABA047A81BE}" srcOrd="1" destOrd="0" presId="urn:microsoft.com/office/officeart/2005/8/layout/orgChart1"/>
    <dgm:cxn modelId="{6635E676-C94A-41D6-976F-B21036F4F022}" type="presParOf" srcId="{AC8B5557-CAB1-4F8A-85A9-1ABA047A81BE}" destId="{844EDC27-8C68-4272-ACAC-9A845FF548A2}" srcOrd="0" destOrd="0" presId="urn:microsoft.com/office/officeart/2005/8/layout/orgChart1"/>
    <dgm:cxn modelId="{696504A6-C215-4D52-9164-77E703E885BA}" type="presParOf" srcId="{844EDC27-8C68-4272-ACAC-9A845FF548A2}" destId="{B9F93B48-DCBD-4D79-B745-6BA4E83FBFC7}" srcOrd="0" destOrd="0" presId="urn:microsoft.com/office/officeart/2005/8/layout/orgChart1"/>
    <dgm:cxn modelId="{07EB83E0-9188-4D76-9AB7-12C81B66075B}" type="presParOf" srcId="{844EDC27-8C68-4272-ACAC-9A845FF548A2}" destId="{3E01166D-4167-4FCF-A1DE-762C8E892396}" srcOrd="1" destOrd="0" presId="urn:microsoft.com/office/officeart/2005/8/layout/orgChart1"/>
    <dgm:cxn modelId="{C5FE902B-8D9A-471B-ADEF-310D12584494}" type="presParOf" srcId="{AC8B5557-CAB1-4F8A-85A9-1ABA047A81BE}" destId="{CB0A8593-FEEB-449E-ACC9-EDFC4AE8B2B0}" srcOrd="1" destOrd="0" presId="urn:microsoft.com/office/officeart/2005/8/layout/orgChart1"/>
    <dgm:cxn modelId="{C3D816F3-F6AA-4838-99BC-8B2450527E52}" type="presParOf" srcId="{AC8B5557-CAB1-4F8A-85A9-1ABA047A81BE}" destId="{FC846A72-E36D-4E95-88B3-2E9989F6177A}" srcOrd="2" destOrd="0" presId="urn:microsoft.com/office/officeart/2005/8/layout/orgChart1"/>
    <dgm:cxn modelId="{64AB0A94-9861-4D55-9170-D0F53AB7976C}" type="presParOf" srcId="{BF764F4B-12EB-4BDF-AE28-8B34CD11497A}" destId="{AC7B8CFE-2884-4BAA-928D-E51F0903729E}" srcOrd="2" destOrd="0" presId="urn:microsoft.com/office/officeart/2005/8/layout/orgChart1"/>
    <dgm:cxn modelId="{15EEC0B4-BBB5-4CB5-9AC0-63B35CCFF6EE}" type="presParOf" srcId="{725086B8-7CD9-400A-8CD2-D4F1B5A47526}" destId="{10E4CEE5-CA85-4A5B-AD29-439D9DEC7DD1}" srcOrd="6" destOrd="0" presId="urn:microsoft.com/office/officeart/2005/8/layout/orgChart1"/>
    <dgm:cxn modelId="{7C0E1970-0334-4BF2-BB24-3E3199D1B2E1}" type="presParOf" srcId="{725086B8-7CD9-400A-8CD2-D4F1B5A47526}" destId="{89698D76-6580-44D5-A393-A10097A13408}" srcOrd="7" destOrd="0" presId="urn:microsoft.com/office/officeart/2005/8/layout/orgChart1"/>
    <dgm:cxn modelId="{07A24868-5701-459E-BC65-C19C6D229F70}" type="presParOf" srcId="{89698D76-6580-44D5-A393-A10097A13408}" destId="{0301E701-0821-4F09-9E1C-5070B9BD020A}" srcOrd="0" destOrd="0" presId="urn:microsoft.com/office/officeart/2005/8/layout/orgChart1"/>
    <dgm:cxn modelId="{166D234C-F0E7-498E-A351-6DEC87107C45}" type="presParOf" srcId="{0301E701-0821-4F09-9E1C-5070B9BD020A}" destId="{E456E6F1-26D0-4809-886C-EBE28FF17989}" srcOrd="0" destOrd="0" presId="urn:microsoft.com/office/officeart/2005/8/layout/orgChart1"/>
    <dgm:cxn modelId="{6DCE3339-2A75-4724-8F09-7A096F2BD0EE}" type="presParOf" srcId="{0301E701-0821-4F09-9E1C-5070B9BD020A}" destId="{82D30773-1DD9-4C0E-BB68-48B6AF7CD717}" srcOrd="1" destOrd="0" presId="urn:microsoft.com/office/officeart/2005/8/layout/orgChart1"/>
    <dgm:cxn modelId="{A25F6AA3-70C9-4E7F-B6D9-B60777F2B797}" type="presParOf" srcId="{89698D76-6580-44D5-A393-A10097A13408}" destId="{CE5DBF01-B870-4BCF-9D49-F052C2B39FF4}" srcOrd="1" destOrd="0" presId="urn:microsoft.com/office/officeart/2005/8/layout/orgChart1"/>
    <dgm:cxn modelId="{BC136923-7610-4516-8B36-4EF00EB75E07}" type="presParOf" srcId="{CE5DBF01-B870-4BCF-9D49-F052C2B39FF4}" destId="{3A11F615-538A-40AD-AE1B-6B72D33447A0}" srcOrd="0" destOrd="0" presId="urn:microsoft.com/office/officeart/2005/8/layout/orgChart1"/>
    <dgm:cxn modelId="{63F16881-4B2B-4533-AD2D-92A3C15A2146}" type="presParOf" srcId="{CE5DBF01-B870-4BCF-9D49-F052C2B39FF4}" destId="{310B91CF-AC49-4D4C-89FE-4DB703DF7A0E}" srcOrd="1" destOrd="0" presId="urn:microsoft.com/office/officeart/2005/8/layout/orgChart1"/>
    <dgm:cxn modelId="{846C573D-E753-41F2-945B-FE43B0E4CDFA}" type="presParOf" srcId="{310B91CF-AC49-4D4C-89FE-4DB703DF7A0E}" destId="{4CDE4813-258C-4D59-AF2B-117C63B2D64B}" srcOrd="0" destOrd="0" presId="urn:microsoft.com/office/officeart/2005/8/layout/orgChart1"/>
    <dgm:cxn modelId="{9E2AF09A-96FB-48ED-BC3D-84EC66DFCCC0}" type="presParOf" srcId="{4CDE4813-258C-4D59-AF2B-117C63B2D64B}" destId="{2FFB8F26-75FB-46DC-9DA5-90F66E3C4A1C}" srcOrd="0" destOrd="0" presId="urn:microsoft.com/office/officeart/2005/8/layout/orgChart1"/>
    <dgm:cxn modelId="{304C2418-C2F7-4F07-88A3-759089629AB1}" type="presParOf" srcId="{4CDE4813-258C-4D59-AF2B-117C63B2D64B}" destId="{5532F864-DC35-4816-8B92-4F3CF7640526}" srcOrd="1" destOrd="0" presId="urn:microsoft.com/office/officeart/2005/8/layout/orgChart1"/>
    <dgm:cxn modelId="{6AFB083F-32B1-4356-B085-71498A02AA40}" type="presParOf" srcId="{310B91CF-AC49-4D4C-89FE-4DB703DF7A0E}" destId="{17E35CC1-3BEC-4BEB-9CC3-39C8C43B1C29}" srcOrd="1" destOrd="0" presId="urn:microsoft.com/office/officeart/2005/8/layout/orgChart1"/>
    <dgm:cxn modelId="{609C4ECC-D5E4-485C-A908-13C83BD3FE97}" type="presParOf" srcId="{310B91CF-AC49-4D4C-89FE-4DB703DF7A0E}" destId="{863E9DD2-D7E0-468F-A912-BD27F6D65880}" srcOrd="2" destOrd="0" presId="urn:microsoft.com/office/officeart/2005/8/layout/orgChart1"/>
    <dgm:cxn modelId="{55044F6D-7EE8-406E-9A94-12725E68CA2C}" type="presParOf" srcId="{89698D76-6580-44D5-A393-A10097A13408}" destId="{6848B5BE-297B-406E-A5E8-59B72639B697}" srcOrd="2" destOrd="0" presId="urn:microsoft.com/office/officeart/2005/8/layout/orgChart1"/>
    <dgm:cxn modelId="{71829C23-D451-4781-B8F0-CE1149C75864}" type="presParOf" srcId="{2023143C-92B3-4AEE-A754-D40463620F5C}" destId="{09D05A0C-259F-4B44-886A-0661D521A0C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35E9CD-AC06-4BE0-A579-3CA212104715}">
      <dsp:nvSpPr>
        <dsp:cNvPr id="0" name=""/>
        <dsp:cNvSpPr/>
      </dsp:nvSpPr>
      <dsp:spPr>
        <a:xfrm rot="5400000">
          <a:off x="5486757" y="-2194917"/>
          <a:ext cx="1462324" cy="585216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Обогащение, закрепление и активизация словаря:  именами </a:t>
          </a:r>
          <a:r>
            <a:rPr lang="ru-RU" sz="1000" kern="1200" dirty="0" err="1" smtClean="0"/>
            <a:t>сущ,прилаг;гл;нар</a:t>
          </a:r>
          <a:r>
            <a:rPr lang="ru-RU" sz="1000" kern="1200" dirty="0" smtClean="0"/>
            <a:t>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Работа над пониманием значения синонимов, антонимов, омонимов и многозначных слов в разных частях речи;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Развитие обобщающих понятий;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Словообразовательная работа;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Работа над формированием грамматического строя речи:</a:t>
          </a:r>
          <a:endParaRPr lang="ru-RU" sz="1000" kern="1200" dirty="0"/>
        </a:p>
      </dsp:txBody>
      <dsp:txXfrm rot="5400000">
        <a:off x="5486757" y="-2194917"/>
        <a:ext cx="1462324" cy="5852160"/>
      </dsp:txXfrm>
    </dsp:sp>
    <dsp:sp modelId="{ADF63A31-BF13-4E84-94F9-953BB20C9728}">
      <dsp:nvSpPr>
        <dsp:cNvPr id="0" name=""/>
        <dsp:cNvSpPr/>
      </dsp:nvSpPr>
      <dsp:spPr>
        <a:xfrm>
          <a:off x="0" y="2403"/>
          <a:ext cx="3291840" cy="150260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accent6">
                  <a:lumMod val="75000"/>
                </a:schemeClr>
              </a:solidFill>
            </a:rPr>
            <a:t>Развитие связной, грамматически правильной речи</a:t>
          </a:r>
          <a:endParaRPr lang="ru-RU" sz="12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0" y="2403"/>
        <a:ext cx="3291840" cy="1502605"/>
      </dsp:txXfrm>
    </dsp:sp>
    <dsp:sp modelId="{CA0DC822-B212-4D14-860C-5AD6255F8534}">
      <dsp:nvSpPr>
        <dsp:cNvPr id="0" name=""/>
        <dsp:cNvSpPr/>
      </dsp:nvSpPr>
      <dsp:spPr>
        <a:xfrm rot="5400000">
          <a:off x="5505173" y="-594636"/>
          <a:ext cx="1425492" cy="5852160"/>
        </a:xfrm>
        <a:prstGeom prst="round2SameRect">
          <a:avLst/>
        </a:prstGeom>
        <a:solidFill>
          <a:schemeClr val="accent5">
            <a:tint val="40000"/>
            <a:alpha val="90000"/>
            <a:hueOff val="1081694"/>
            <a:satOff val="-7672"/>
            <a:lumOff val="-4365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1081694"/>
              <a:satOff val="-7672"/>
              <a:lumOff val="-43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усвоение и закрепление артикуляторных навыков на основе осознанного контроля за собственными кинестетическими и слуховыми ощущениями, в сочетании с развитием фонематического восприятия;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ознакомление детей с понятиями - буква, звук, слово, предложение;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формирование навыков звукового анализа слов: определение количества, последовательности звуков (фонем) и составление слов с определенными звукам</a:t>
          </a:r>
          <a:endParaRPr lang="ru-RU" sz="1000" kern="1200" dirty="0"/>
        </a:p>
      </dsp:txBody>
      <dsp:txXfrm rot="5400000">
        <a:off x="5505173" y="-594636"/>
        <a:ext cx="1425492" cy="5852160"/>
      </dsp:txXfrm>
    </dsp:sp>
    <dsp:sp modelId="{B53D2B64-6AF2-4E57-84D9-D3F1E19C34FE}">
      <dsp:nvSpPr>
        <dsp:cNvPr id="0" name=""/>
        <dsp:cNvSpPr/>
      </dsp:nvSpPr>
      <dsp:spPr>
        <a:xfrm>
          <a:off x="0" y="1580140"/>
          <a:ext cx="3291840" cy="1502605"/>
        </a:xfrm>
        <a:prstGeom prst="roundRect">
          <a:avLst/>
        </a:prstGeom>
        <a:solidFill>
          <a:schemeClr val="accent5">
            <a:hueOff val="1085675"/>
            <a:satOff val="3732"/>
            <a:lumOff val="-179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accent6">
                  <a:lumMod val="75000"/>
                </a:schemeClr>
              </a:solidFill>
            </a:rPr>
            <a:t>Формирование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accent6">
                  <a:lumMod val="75000"/>
                </a:schemeClr>
              </a:solidFill>
            </a:rPr>
            <a:t>звуковой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>
              <a:solidFill>
                <a:schemeClr val="accent6">
                  <a:lumMod val="75000"/>
                </a:schemeClr>
              </a:solidFill>
            </a:rPr>
            <a:t>аналитико</a:t>
          </a:r>
          <a:r>
            <a:rPr lang="ru-RU" sz="1200" b="1" kern="1200" dirty="0" smtClean="0">
              <a:solidFill>
                <a:schemeClr val="accent6">
                  <a:lumMod val="75000"/>
                </a:schemeClr>
              </a:solidFill>
            </a:rPr>
            <a:t> -синтетической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accent6">
                  <a:lumMod val="75000"/>
                </a:schemeClr>
              </a:solidFill>
            </a:rPr>
            <a:t>активности </a:t>
          </a:r>
          <a:endParaRPr lang="ru-RU" sz="1200" b="1" kern="1200" dirty="0" smtClean="0">
            <a:solidFill>
              <a:schemeClr val="accent6">
                <a:lumMod val="75000"/>
              </a:schemeClr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accent6">
                  <a:lumMod val="75000"/>
                </a:schemeClr>
              </a:solidFill>
            </a:rPr>
            <a:t>как предпосылки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accent6">
                  <a:lumMod val="75000"/>
                </a:schemeClr>
              </a:solidFill>
            </a:rPr>
            <a:t>обучения грамоте</a:t>
          </a:r>
          <a:endParaRPr lang="ru-RU" sz="12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0" y="1580140"/>
        <a:ext cx="3291840" cy="1502605"/>
      </dsp:txXfrm>
    </dsp:sp>
    <dsp:sp modelId="{11E02CE1-AE0F-4C09-B57A-1A6038DB424E}">
      <dsp:nvSpPr>
        <dsp:cNvPr id="0" name=""/>
        <dsp:cNvSpPr/>
      </dsp:nvSpPr>
      <dsp:spPr>
        <a:xfrm rot="5400000">
          <a:off x="5560451" y="983099"/>
          <a:ext cx="1314936" cy="5852160"/>
        </a:xfrm>
        <a:prstGeom prst="round2SameRect">
          <a:avLst/>
        </a:prstGeom>
        <a:solidFill>
          <a:schemeClr val="accent5">
            <a:tint val="40000"/>
            <a:alpha val="90000"/>
            <a:hueOff val="2163389"/>
            <a:satOff val="-15343"/>
            <a:lumOff val="-873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2163389"/>
              <a:satOff val="-15343"/>
              <a:lumOff val="-87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Работа над  умением изменять темп речи, произнося слова сначала в разном темпе; 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 Обучение   различать  ритмический рисунок фразы,  с помощью слогов (та-та-та) или отстукивания;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Работа над высотой голоса при пересказе сказок, изображая голосом, как говорит каждый герой; 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Работа над умением  выделять ударный слог в слове;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smtClean="0"/>
            <a:t>Произношение  фраз </a:t>
          </a:r>
          <a:r>
            <a:rPr lang="ru-RU" sz="1000" kern="1200" dirty="0" smtClean="0"/>
            <a:t>с различной интонационной окраской (грустно, весело, торжественно, испуганно, ласково);</a:t>
          </a:r>
          <a:endParaRPr lang="ru-RU" sz="1000" kern="1200" dirty="0"/>
        </a:p>
      </dsp:txBody>
      <dsp:txXfrm rot="5400000">
        <a:off x="5560451" y="983099"/>
        <a:ext cx="1314936" cy="5852160"/>
      </dsp:txXfrm>
    </dsp:sp>
    <dsp:sp modelId="{C080D0B4-7992-43B8-8545-53B4530A3D43}">
      <dsp:nvSpPr>
        <dsp:cNvPr id="0" name=""/>
        <dsp:cNvSpPr/>
      </dsp:nvSpPr>
      <dsp:spPr>
        <a:xfrm>
          <a:off x="0" y="3157876"/>
          <a:ext cx="3291840" cy="1502605"/>
        </a:xfrm>
        <a:prstGeom prst="roundRect">
          <a:avLst/>
        </a:prstGeom>
        <a:solidFill>
          <a:schemeClr val="accent5">
            <a:hueOff val="2171350"/>
            <a:satOff val="7464"/>
            <a:lumOff val="-358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Развитие звуковой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и интонационной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культуры речи</a:t>
          </a:r>
          <a:endParaRPr lang="ru-RU" sz="1200" kern="1200" dirty="0"/>
        </a:p>
      </dsp:txBody>
      <dsp:txXfrm>
        <a:off x="0" y="3157876"/>
        <a:ext cx="3291840" cy="1502605"/>
      </dsp:txXfrm>
    </dsp:sp>
    <dsp:sp modelId="{6956A259-7B12-4A60-850B-F08435DC00D2}">
      <dsp:nvSpPr>
        <dsp:cNvPr id="0" name=""/>
        <dsp:cNvSpPr/>
      </dsp:nvSpPr>
      <dsp:spPr>
        <a:xfrm rot="5400000">
          <a:off x="5456656" y="2567581"/>
          <a:ext cx="1510383" cy="5846444"/>
        </a:xfrm>
        <a:prstGeom prst="round2SameRect">
          <a:avLst/>
        </a:prstGeom>
        <a:solidFill>
          <a:schemeClr val="accent5">
            <a:tint val="40000"/>
            <a:alpha val="90000"/>
            <a:hueOff val="3245083"/>
            <a:satOff val="-23015"/>
            <a:lumOff val="-13095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3245083"/>
              <a:satOff val="-23015"/>
              <a:lumOff val="-130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Воспитание  эстетических чувств  при знакомстве с образцами устного народного творчества;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 Формирование предпосылок поисковой деятельности, интеллектуальной инициативы, положительного настроя на организованную учебную деятельность;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Сочинение собственных стихотворений, загадок, сказок</a:t>
          </a:r>
          <a:endParaRPr lang="ru-RU" sz="1000" kern="1200" dirty="0"/>
        </a:p>
      </dsp:txBody>
      <dsp:txXfrm rot="5400000">
        <a:off x="5456656" y="2567581"/>
        <a:ext cx="1510383" cy="5846444"/>
      </dsp:txXfrm>
    </dsp:sp>
    <dsp:sp modelId="{887FC214-101E-4DCD-99E4-98979D2DC404}">
      <dsp:nvSpPr>
        <dsp:cNvPr id="0" name=""/>
        <dsp:cNvSpPr/>
      </dsp:nvSpPr>
      <dsp:spPr>
        <a:xfrm>
          <a:off x="0" y="4739501"/>
          <a:ext cx="3288625" cy="1502605"/>
        </a:xfrm>
        <a:prstGeom prst="roundRect">
          <a:avLst/>
        </a:prstGeom>
        <a:solidFill>
          <a:schemeClr val="accent5">
            <a:hueOff val="3257024"/>
            <a:satOff val="11196"/>
            <a:lumOff val="-53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Развитие речевых навыков, на основе  устного народного творчества</a:t>
          </a:r>
          <a:endParaRPr lang="ru-RU" sz="1200" kern="1200" dirty="0"/>
        </a:p>
      </dsp:txBody>
      <dsp:txXfrm>
        <a:off x="0" y="4739501"/>
        <a:ext cx="3288625" cy="150260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11F615-538A-40AD-AE1B-6B72D33447A0}">
      <dsp:nvSpPr>
        <dsp:cNvPr id="0" name=""/>
        <dsp:cNvSpPr/>
      </dsp:nvSpPr>
      <dsp:spPr>
        <a:xfrm>
          <a:off x="7510147" y="3032443"/>
          <a:ext cx="260793" cy="11725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2522"/>
              </a:lnTo>
              <a:lnTo>
                <a:pt x="260793" y="1172522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E4CEE5-CA85-4A5B-AD29-439D9DEC7DD1}">
      <dsp:nvSpPr>
        <dsp:cNvPr id="0" name=""/>
        <dsp:cNvSpPr/>
      </dsp:nvSpPr>
      <dsp:spPr>
        <a:xfrm>
          <a:off x="4960861" y="973513"/>
          <a:ext cx="3244737" cy="553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989"/>
              </a:lnTo>
              <a:lnTo>
                <a:pt x="3244737" y="359989"/>
              </a:lnTo>
              <a:lnTo>
                <a:pt x="3244737" y="55366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DB0DD0-C17D-48F9-9E2B-963888FD93BF}">
      <dsp:nvSpPr>
        <dsp:cNvPr id="0" name=""/>
        <dsp:cNvSpPr/>
      </dsp:nvSpPr>
      <dsp:spPr>
        <a:xfrm>
          <a:off x="5324473" y="3032443"/>
          <a:ext cx="270743" cy="11572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7221"/>
              </a:lnTo>
              <a:lnTo>
                <a:pt x="270743" y="1157221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AAE26-58B6-4998-A51E-EF7CFD545CD7}">
      <dsp:nvSpPr>
        <dsp:cNvPr id="0" name=""/>
        <dsp:cNvSpPr/>
      </dsp:nvSpPr>
      <dsp:spPr>
        <a:xfrm>
          <a:off x="4960861" y="973513"/>
          <a:ext cx="1085593" cy="553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989"/>
              </a:lnTo>
              <a:lnTo>
                <a:pt x="1085593" y="359989"/>
              </a:lnTo>
              <a:lnTo>
                <a:pt x="1085593" y="55366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BDE1A1-5C91-4CB1-BC9F-FDB44CFFE379}">
      <dsp:nvSpPr>
        <dsp:cNvPr id="0" name=""/>
        <dsp:cNvSpPr/>
      </dsp:nvSpPr>
      <dsp:spPr>
        <a:xfrm>
          <a:off x="2750063" y="2974211"/>
          <a:ext cx="334426" cy="1185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5844"/>
              </a:lnTo>
              <a:lnTo>
                <a:pt x="334426" y="1185844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A4100F-5745-464D-BB53-4078A08DAB2C}">
      <dsp:nvSpPr>
        <dsp:cNvPr id="0" name=""/>
        <dsp:cNvSpPr/>
      </dsp:nvSpPr>
      <dsp:spPr>
        <a:xfrm>
          <a:off x="3641868" y="973513"/>
          <a:ext cx="1318992" cy="553665"/>
        </a:xfrm>
        <a:custGeom>
          <a:avLst/>
          <a:gdLst/>
          <a:ahLst/>
          <a:cxnLst/>
          <a:rect l="0" t="0" r="0" b="0"/>
          <a:pathLst>
            <a:path>
              <a:moveTo>
                <a:pt x="1318992" y="0"/>
              </a:moveTo>
              <a:lnTo>
                <a:pt x="1318992" y="359989"/>
              </a:lnTo>
              <a:lnTo>
                <a:pt x="0" y="359989"/>
              </a:lnTo>
              <a:lnTo>
                <a:pt x="0" y="55366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8DAB53-0408-49AC-8719-904E984E2D63}">
      <dsp:nvSpPr>
        <dsp:cNvPr id="0" name=""/>
        <dsp:cNvSpPr/>
      </dsp:nvSpPr>
      <dsp:spPr>
        <a:xfrm>
          <a:off x="214193" y="2945749"/>
          <a:ext cx="320927" cy="1228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444"/>
              </a:lnTo>
              <a:lnTo>
                <a:pt x="320927" y="1228444"/>
              </a:lnTo>
            </a:path>
          </a:pathLst>
        </a:custGeom>
        <a:noFill/>
        <a:ln w="25400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3E92A0-1C27-4624-BC9F-6D0367899311}">
      <dsp:nvSpPr>
        <dsp:cNvPr id="0" name=""/>
        <dsp:cNvSpPr/>
      </dsp:nvSpPr>
      <dsp:spPr>
        <a:xfrm>
          <a:off x="1070000" y="973513"/>
          <a:ext cx="3890860" cy="553665"/>
        </a:xfrm>
        <a:custGeom>
          <a:avLst/>
          <a:gdLst/>
          <a:ahLst/>
          <a:cxnLst/>
          <a:rect l="0" t="0" r="0" b="0"/>
          <a:pathLst>
            <a:path>
              <a:moveTo>
                <a:pt x="3890860" y="0"/>
              </a:moveTo>
              <a:lnTo>
                <a:pt x="3890860" y="359989"/>
              </a:lnTo>
              <a:lnTo>
                <a:pt x="0" y="359989"/>
              </a:lnTo>
              <a:lnTo>
                <a:pt x="0" y="553665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309E74-D9F7-435D-9D1E-2FCB09BBC5F6}">
      <dsp:nvSpPr>
        <dsp:cNvPr id="0" name=""/>
        <dsp:cNvSpPr/>
      </dsp:nvSpPr>
      <dsp:spPr>
        <a:xfrm>
          <a:off x="3825722" y="381001"/>
          <a:ext cx="2270276" cy="592511"/>
        </a:xfrm>
        <a:prstGeom prst="rect">
          <a:avLst/>
        </a:prstGeom>
        <a:gradFill rotWithShape="0">
          <a:gsLst>
            <a:gs pos="0">
              <a:schemeClr val="accent6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Формы работы</a:t>
          </a:r>
          <a:endParaRPr lang="ru-RU" sz="1800" b="1" kern="1200" dirty="0"/>
        </a:p>
      </dsp:txBody>
      <dsp:txXfrm>
        <a:off x="3825722" y="381001"/>
        <a:ext cx="2270276" cy="592511"/>
      </dsp:txXfrm>
    </dsp:sp>
    <dsp:sp modelId="{B2C1A227-8496-48BA-BD7A-98F62CFABC45}">
      <dsp:nvSpPr>
        <dsp:cNvPr id="0" name=""/>
        <dsp:cNvSpPr/>
      </dsp:nvSpPr>
      <dsp:spPr>
        <a:xfrm>
          <a:off x="241" y="1527179"/>
          <a:ext cx="2139517" cy="1418570"/>
        </a:xfrm>
        <a:prstGeom prst="rect">
          <a:avLst/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Развитие связной, грамматически правильной речи</a:t>
          </a:r>
          <a:endParaRPr lang="ru-RU" sz="1400" kern="1200" dirty="0"/>
        </a:p>
      </dsp:txBody>
      <dsp:txXfrm>
        <a:off x="241" y="1527179"/>
        <a:ext cx="2139517" cy="1418570"/>
      </dsp:txXfrm>
    </dsp:sp>
    <dsp:sp modelId="{FFC12188-12B9-4E60-AEA8-10776B95C8DC}">
      <dsp:nvSpPr>
        <dsp:cNvPr id="0" name=""/>
        <dsp:cNvSpPr/>
      </dsp:nvSpPr>
      <dsp:spPr>
        <a:xfrm>
          <a:off x="535121" y="3333102"/>
          <a:ext cx="1601041" cy="1682182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/>
            <a:t>Взаимопосещение</a:t>
          </a:r>
          <a:r>
            <a:rPr lang="ru-RU" sz="1400" kern="1200" dirty="0" smtClean="0"/>
            <a:t> 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занятий  </a:t>
          </a:r>
          <a:endParaRPr lang="ru-RU" sz="1400" kern="1200" dirty="0"/>
        </a:p>
      </dsp:txBody>
      <dsp:txXfrm>
        <a:off x="535121" y="3333102"/>
        <a:ext cx="1601041" cy="1682182"/>
      </dsp:txXfrm>
    </dsp:sp>
    <dsp:sp modelId="{15F69E27-62BE-4A17-85D6-3964028B8B53}">
      <dsp:nvSpPr>
        <dsp:cNvPr id="0" name=""/>
        <dsp:cNvSpPr/>
      </dsp:nvSpPr>
      <dsp:spPr>
        <a:xfrm>
          <a:off x="2527112" y="1527179"/>
          <a:ext cx="2229512" cy="1447031"/>
        </a:xfrm>
        <a:prstGeom prst="rect">
          <a:avLst/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Формирование звуковой </a:t>
          </a:r>
          <a:r>
            <a:rPr lang="ru-RU" sz="1400" b="1" kern="1200" dirty="0" err="1" smtClean="0"/>
            <a:t>аналитико</a:t>
          </a:r>
          <a:r>
            <a:rPr lang="ru-RU" sz="1400" b="1" kern="1200" dirty="0" smtClean="0"/>
            <a:t> –</a:t>
          </a:r>
          <a:r>
            <a:rPr lang="ru-RU" sz="1400" b="1" kern="1200" dirty="0" smtClean="0"/>
            <a:t>синтетической активности </a:t>
          </a:r>
          <a:r>
            <a:rPr lang="ru-RU" sz="1400" b="1" kern="1200" dirty="0" smtClean="0"/>
            <a:t>как предпосылки обучения грамоте</a:t>
          </a:r>
          <a:endParaRPr lang="ru-RU" sz="1400" kern="1200" dirty="0"/>
        </a:p>
      </dsp:txBody>
      <dsp:txXfrm>
        <a:off x="2527112" y="1527179"/>
        <a:ext cx="2229512" cy="1447031"/>
      </dsp:txXfrm>
    </dsp:sp>
    <dsp:sp modelId="{3DD89250-24E0-4440-8DC1-60696D4DEF58}">
      <dsp:nvSpPr>
        <dsp:cNvPr id="0" name=""/>
        <dsp:cNvSpPr/>
      </dsp:nvSpPr>
      <dsp:spPr>
        <a:xfrm>
          <a:off x="3084490" y="3361564"/>
          <a:ext cx="1443849" cy="1596983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Школа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будущего  первоклассника</a:t>
          </a:r>
          <a:endParaRPr lang="ru-RU" sz="1400" kern="1200" dirty="0"/>
        </a:p>
      </dsp:txBody>
      <dsp:txXfrm>
        <a:off x="3084490" y="3361564"/>
        <a:ext cx="1443849" cy="1596983"/>
      </dsp:txXfrm>
    </dsp:sp>
    <dsp:sp modelId="{9090CCE1-585E-40A1-A490-64DD53488B03}">
      <dsp:nvSpPr>
        <dsp:cNvPr id="0" name=""/>
        <dsp:cNvSpPr/>
      </dsp:nvSpPr>
      <dsp:spPr>
        <a:xfrm>
          <a:off x="5143977" y="1527179"/>
          <a:ext cx="1804954" cy="1505263"/>
        </a:xfrm>
        <a:prstGeom prst="rect">
          <a:avLst/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Развитие звуковой  и интонационной  культуры речи</a:t>
          </a:r>
          <a:endParaRPr lang="ru-RU" sz="1400" kern="1200" dirty="0"/>
        </a:p>
      </dsp:txBody>
      <dsp:txXfrm>
        <a:off x="5143977" y="1527179"/>
        <a:ext cx="1804954" cy="1505263"/>
      </dsp:txXfrm>
    </dsp:sp>
    <dsp:sp modelId="{B9F93B48-DCBD-4D79-B745-6BA4E83FBFC7}">
      <dsp:nvSpPr>
        <dsp:cNvPr id="0" name=""/>
        <dsp:cNvSpPr/>
      </dsp:nvSpPr>
      <dsp:spPr>
        <a:xfrm>
          <a:off x="5595216" y="3419796"/>
          <a:ext cx="1277324" cy="1539737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Конкурс стихотворений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Фестиваль сказочных героев</a:t>
          </a:r>
          <a:endParaRPr lang="ru-RU" sz="1400" kern="1200" dirty="0"/>
        </a:p>
      </dsp:txBody>
      <dsp:txXfrm>
        <a:off x="5595216" y="3419796"/>
        <a:ext cx="1277324" cy="1539737"/>
      </dsp:txXfrm>
    </dsp:sp>
    <dsp:sp modelId="{E456E6F1-26D0-4809-886C-EBE28FF17989}">
      <dsp:nvSpPr>
        <dsp:cNvPr id="0" name=""/>
        <dsp:cNvSpPr/>
      </dsp:nvSpPr>
      <dsp:spPr>
        <a:xfrm>
          <a:off x="7336285" y="1527179"/>
          <a:ext cx="1738625" cy="1505263"/>
        </a:xfrm>
        <a:prstGeom prst="rect">
          <a:avLst/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Развитие речевого творчества</a:t>
          </a:r>
          <a:endParaRPr lang="ru-RU" sz="1400" kern="1200" dirty="0"/>
        </a:p>
      </dsp:txBody>
      <dsp:txXfrm>
        <a:off x="7336285" y="1527179"/>
        <a:ext cx="1738625" cy="1505263"/>
      </dsp:txXfrm>
    </dsp:sp>
    <dsp:sp modelId="{2FFB8F26-75FB-46DC-9DA5-90F66E3C4A1C}">
      <dsp:nvSpPr>
        <dsp:cNvPr id="0" name=""/>
        <dsp:cNvSpPr/>
      </dsp:nvSpPr>
      <dsp:spPr>
        <a:xfrm>
          <a:off x="7770941" y="3419796"/>
          <a:ext cx="1372816" cy="1570338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Сетевой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проект</a:t>
          </a:r>
          <a:endParaRPr lang="ru-RU" sz="1400" kern="1200" dirty="0"/>
        </a:p>
      </dsp:txBody>
      <dsp:txXfrm>
        <a:off x="7770941" y="3419796"/>
        <a:ext cx="1372816" cy="1570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18D32-DD7E-4D59-8726-AA43C2870B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AFAE7-9FB7-4CEF-9757-53B4879AEB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418C2-9A86-4397-8224-1F1782C87C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9918A-941A-4711-B570-9D50F05731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8CE6D-5A1D-4DCF-84A3-125CABB6A5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421D9-CC05-4038-B4AC-8D039CB785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9AFC2-531B-49B1-9594-DFCE340017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BACC6-1D03-425C-86B8-DB9CAE1919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B16DF-8CB0-4E13-AA2E-F43731451A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271DA-B470-4067-B0C5-6B5BA29436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C07F5-426F-4AC3-A6E6-3ED266AB62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201792-A4D6-44D9-A139-5D437A0CA35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533400" y="381000"/>
            <a:ext cx="8001000" cy="5715000"/>
          </a:xfrm>
          <a:prstGeom prst="foldedCorner">
            <a:avLst>
              <a:gd name="adj" fmla="val 23069"/>
            </a:avLst>
          </a:prstGeom>
          <a:solidFill>
            <a:srgbClr val="85FBF5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914400" y="1066800"/>
            <a:ext cx="7239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dirty="0" smtClean="0"/>
              <a:t>Социальное партнерство, как – условие развития речевых навыков  детей дошкольного  и младшего школьного возраста</a:t>
            </a:r>
            <a:endParaRPr lang="ru-RU" sz="4400" dirty="0"/>
          </a:p>
        </p:txBody>
      </p:sp>
      <p:pic>
        <p:nvPicPr>
          <p:cNvPr id="9221" name="Picture 5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762000" cy="762000"/>
          </a:xfrm>
          <a:prstGeom prst="rect">
            <a:avLst/>
          </a:prstGeom>
          <a:noFill/>
        </p:spPr>
      </p:pic>
      <p:pic>
        <p:nvPicPr>
          <p:cNvPr id="9223" name="Picture 7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0"/>
            <a:ext cx="762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8"/>
          <p:cNvSpPr>
            <a:spLocks noGrp="1" noChangeArrowheads="1"/>
          </p:cNvSpPr>
          <p:nvPr>
            <p:ph idx="1"/>
          </p:nvPr>
        </p:nvSpPr>
        <p:spPr bwMode="auto">
          <a:xfrm>
            <a:off x="304800" y="609600"/>
            <a:ext cx="4267200" cy="5715000"/>
          </a:xfrm>
          <a:prstGeom prst="foldedCorner">
            <a:avLst>
              <a:gd name="adj" fmla="val 23069"/>
            </a:avLst>
          </a:prstGeom>
          <a:solidFill>
            <a:srgbClr val="FF99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ФГОС ДО</a:t>
            </a:r>
          </a:p>
          <a:p>
            <a:pPr algn="ctr">
              <a:buNone/>
            </a:pPr>
            <a:r>
              <a:rPr lang="ru-RU" dirty="0" smtClean="0"/>
              <a:t>Области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Социально-коммуникативное 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</a:t>
            </a:r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Познавательное 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</a:t>
            </a:r>
            <a:endParaRPr lang="ru-RU" sz="1600" b="1" dirty="0" smtClean="0"/>
          </a:p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Развитие 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речи</a:t>
            </a:r>
            <a:endParaRPr lang="ru-RU" sz="1600" b="1" dirty="0" smtClean="0"/>
          </a:p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Художественно-эстетическое 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</a:t>
            </a:r>
            <a:endParaRPr lang="ru-RU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Физическое 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</a:t>
            </a:r>
            <a:r>
              <a:rPr lang="ru-RU" sz="1600" b="1" dirty="0"/>
              <a:t>е</a:t>
            </a:r>
            <a:endParaRPr lang="ru-RU" sz="4000" b="1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4724400" y="609600"/>
            <a:ext cx="3886200" cy="57150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ru-RU" sz="3200" dirty="0" smtClean="0"/>
              <a:t>ФГОС НО</a:t>
            </a:r>
          </a:p>
          <a:p>
            <a:pPr algn="ctr">
              <a:buNone/>
            </a:pPr>
            <a:r>
              <a:rPr lang="ru-RU" sz="2400" dirty="0" smtClean="0"/>
              <a:t>Универсальные</a:t>
            </a:r>
          </a:p>
          <a:p>
            <a:pPr algn="ctr">
              <a:buNone/>
            </a:pPr>
            <a:r>
              <a:rPr lang="ru-RU" sz="2400" dirty="0" smtClean="0"/>
              <a:t>учебные действия</a:t>
            </a:r>
            <a:endParaRPr lang="ru-RU" sz="2400" dirty="0" smtClean="0"/>
          </a:p>
          <a:p>
            <a:pPr algn="ctr">
              <a:buNone/>
            </a:pPr>
            <a:endParaRPr lang="ru-RU" sz="5400" dirty="0" smtClean="0"/>
          </a:p>
          <a:p>
            <a:pPr>
              <a:buNone/>
            </a:pPr>
            <a:r>
              <a:rPr lang="ru-RU" b="1" dirty="0" smtClean="0"/>
              <a:t>- Личностное </a:t>
            </a:r>
            <a:r>
              <a:rPr lang="ru-RU" b="1" dirty="0" smtClean="0"/>
              <a:t>УУД</a:t>
            </a:r>
          </a:p>
          <a:p>
            <a:pPr>
              <a:buNone/>
            </a:pPr>
            <a:r>
              <a:rPr lang="ru-RU" b="1" dirty="0" smtClean="0"/>
              <a:t>- Регулятивные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- Познавательные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- Коммуникативные </a:t>
            </a:r>
            <a:endParaRPr lang="ru-RU" b="1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dirty="0" smtClean="0"/>
          </a:p>
        </p:txBody>
      </p:sp>
      <p:pic>
        <p:nvPicPr>
          <p:cNvPr id="6" name="Picture 7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"/>
            <a:ext cx="762000" cy="762000"/>
          </a:xfrm>
          <a:prstGeom prst="rect">
            <a:avLst/>
          </a:prstGeom>
          <a:noFill/>
        </p:spPr>
      </p:pic>
      <p:pic>
        <p:nvPicPr>
          <p:cNvPr id="7" name="Picture 7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04800"/>
            <a:ext cx="762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4800600" y="304800"/>
            <a:ext cx="3810000" cy="2743200"/>
          </a:xfrm>
          <a:prstGeom prst="foldedCorner">
            <a:avLst>
              <a:gd name="adj" fmla="val 23069"/>
            </a:avLst>
          </a:prstGeom>
          <a:solidFill>
            <a:srgbClr val="FF99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b="1" dirty="0" smtClean="0"/>
              <a:t>Формирование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звуковой </a:t>
            </a:r>
            <a:endParaRPr lang="ru-RU" b="1" dirty="0" smtClean="0"/>
          </a:p>
          <a:p>
            <a:pPr algn="ctr"/>
            <a:r>
              <a:rPr lang="ru-RU" b="1" dirty="0" err="1"/>
              <a:t>а</a:t>
            </a:r>
            <a:r>
              <a:rPr lang="ru-RU" b="1" dirty="0" err="1" smtClean="0"/>
              <a:t>налитико</a:t>
            </a:r>
            <a:r>
              <a:rPr lang="ru-RU" b="1" dirty="0" smtClean="0"/>
              <a:t> -синтетической </a:t>
            </a:r>
          </a:p>
          <a:p>
            <a:pPr algn="ctr"/>
            <a:r>
              <a:rPr lang="ru-RU" b="1" dirty="0" smtClean="0"/>
              <a:t>активности </a:t>
            </a:r>
            <a:endParaRPr lang="ru-RU" b="1" dirty="0" smtClean="0"/>
          </a:p>
          <a:p>
            <a:pPr algn="ctr"/>
            <a:r>
              <a:rPr lang="ru-RU" b="1" dirty="0" smtClean="0"/>
              <a:t>как предпосылки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обучения грамоте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4876800" y="3429000"/>
            <a:ext cx="3733800" cy="26670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/>
              <a:t>Развитие</a:t>
            </a:r>
          </a:p>
          <a:p>
            <a:pPr algn="ctr"/>
            <a:r>
              <a:rPr lang="ru-RU" b="1" dirty="0" smtClean="0"/>
              <a:t> речевых навыков, на основе</a:t>
            </a:r>
          </a:p>
          <a:p>
            <a:pPr algn="ctr"/>
            <a:r>
              <a:rPr lang="ru-RU" b="1" dirty="0" smtClean="0"/>
              <a:t> устного народного творчества</a:t>
            </a:r>
            <a:endParaRPr lang="ru-RU" b="1" dirty="0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533400" y="228600"/>
            <a:ext cx="3886200" cy="2743200"/>
          </a:xfrm>
          <a:prstGeom prst="foldedCorner">
            <a:avLst>
              <a:gd name="adj" fmla="val 23069"/>
            </a:avLst>
          </a:prstGeom>
          <a:solidFill>
            <a:srgbClr val="85FBF5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9231" name="Picture 15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048000"/>
            <a:ext cx="762000" cy="762000"/>
          </a:xfrm>
          <a:prstGeom prst="rect">
            <a:avLst/>
          </a:prstGeom>
          <a:noFill/>
        </p:spPr>
      </p:pic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838200" y="685800"/>
            <a:ext cx="3048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Развитие связной, грамматически </a:t>
            </a:r>
            <a:r>
              <a:rPr lang="ru-RU" b="1" dirty="0" smtClean="0"/>
              <a:t>правильной речи</a:t>
            </a:r>
            <a:endParaRPr lang="ru-RU" b="1" dirty="0"/>
          </a:p>
        </p:txBody>
      </p:sp>
      <p:pic>
        <p:nvPicPr>
          <p:cNvPr id="9221" name="Picture 5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762000" cy="762000"/>
          </a:xfrm>
          <a:prstGeom prst="rect">
            <a:avLst/>
          </a:prstGeom>
          <a:noFill/>
        </p:spPr>
      </p:pic>
      <p:pic>
        <p:nvPicPr>
          <p:cNvPr id="9223" name="Picture 7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0"/>
            <a:ext cx="762000" cy="762000"/>
          </a:xfrm>
          <a:prstGeom prst="rect">
            <a:avLst/>
          </a:prstGeom>
          <a:noFill/>
        </p:spPr>
      </p:pic>
      <p:sp>
        <p:nvSpPr>
          <p:cNvPr id="11" name="AutoShap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57200" y="3429000"/>
            <a:ext cx="3886200" cy="26670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/>
              <a:t>Развитие звуковой </a:t>
            </a:r>
            <a:endParaRPr lang="ru-RU" b="1" dirty="0" smtClean="0"/>
          </a:p>
          <a:p>
            <a:pPr algn="ctr"/>
            <a:r>
              <a:rPr lang="ru-RU" b="1" dirty="0" smtClean="0"/>
              <a:t>и </a:t>
            </a:r>
            <a:r>
              <a:rPr lang="ru-RU" b="1" dirty="0"/>
              <a:t>интонационной </a:t>
            </a:r>
            <a:endParaRPr lang="ru-RU" b="1" dirty="0" smtClean="0"/>
          </a:p>
          <a:p>
            <a:pPr algn="ctr"/>
            <a:r>
              <a:rPr lang="ru-RU" b="1" dirty="0" smtClean="0"/>
              <a:t>культуры </a:t>
            </a:r>
            <a:r>
              <a:rPr lang="ru-RU" b="1" dirty="0"/>
              <a:t>речи</a:t>
            </a:r>
          </a:p>
        </p:txBody>
      </p:sp>
      <p:pic>
        <p:nvPicPr>
          <p:cNvPr id="13" name="Picture 15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124200"/>
            <a:ext cx="762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7200" y="228600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Направление деятельности </a:t>
            </a:r>
            <a:endParaRPr lang="ru-RU" b="1" dirty="0">
              <a:solidFill>
                <a:schemeClr val="accent6"/>
              </a:solidFill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0" y="609600"/>
          <a:ext cx="91440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0" y="533400"/>
            <a:ext cx="9144000" cy="6019800"/>
          </a:xfrm>
          <a:prstGeom prst="foldedCorner">
            <a:avLst>
              <a:gd name="adj" fmla="val 23069"/>
            </a:avLst>
          </a:prstGeom>
          <a:solidFill>
            <a:srgbClr val="85FBF5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9221" name="Picture 5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609600"/>
            <a:ext cx="762000" cy="762000"/>
          </a:xfrm>
          <a:prstGeom prst="rect">
            <a:avLst/>
          </a:prstGeom>
          <a:noFill/>
        </p:spPr>
      </p:pic>
      <p:pic>
        <p:nvPicPr>
          <p:cNvPr id="9223" name="Picture 7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533400"/>
            <a:ext cx="762000" cy="762000"/>
          </a:xfrm>
          <a:prstGeom prst="rect">
            <a:avLst/>
          </a:prstGeom>
          <a:noFill/>
        </p:spPr>
      </p:pic>
      <p:graphicFrame>
        <p:nvGraphicFramePr>
          <p:cNvPr id="12" name="Схема 11"/>
          <p:cNvGraphicFramePr/>
          <p:nvPr/>
        </p:nvGraphicFramePr>
        <p:xfrm>
          <a:off x="0" y="304800"/>
          <a:ext cx="91440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990600" y="685800"/>
            <a:ext cx="7543800" cy="838200"/>
          </a:xfrm>
          <a:prstGeom prst="foldedCorner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Социальные партнеры</a:t>
            </a:r>
          </a:p>
        </p:txBody>
      </p:sp>
      <p:pic>
        <p:nvPicPr>
          <p:cNvPr id="10246" name="Picture 6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8600"/>
            <a:ext cx="762000" cy="762000"/>
          </a:xfrm>
          <a:prstGeom prst="rect">
            <a:avLst/>
          </a:prstGeom>
          <a:noFill/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1066800" y="1828800"/>
            <a:ext cx="7467600" cy="4191000"/>
          </a:xfrm>
          <a:prstGeom prst="foldedCorner">
            <a:avLst>
              <a:gd name="adj" fmla="val 23069"/>
            </a:avLst>
          </a:prstGeom>
          <a:solidFill>
            <a:srgbClr val="FF99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Родители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МБОУ ДОД Березовская Детская Школа Искусств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МБДОУ Березовский детский сад № 33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МБУК "Березовский КДК"</a:t>
            </a:r>
          </a:p>
          <a:p>
            <a:pPr algn="ctr">
              <a:buFont typeface="Wingdings" pitchFamily="2" charset="2"/>
              <a:buChar char="ü"/>
            </a:pPr>
            <a:endParaRPr lang="ru-RU" sz="2400" dirty="0" smtClean="0"/>
          </a:p>
          <a:p>
            <a:pPr algn="ctr">
              <a:buFont typeface="Wingdings" pitchFamily="2" charset="2"/>
              <a:buChar char="ü"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" y="381000"/>
          <a:ext cx="8305800" cy="6217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6000"/>
                <a:gridCol w="3251200"/>
                <a:gridCol w="2768600"/>
              </a:tblGrid>
              <a:tr h="514287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Учреждение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Задачи, решаемые в совместной работе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Формы работы с детьми</a:t>
                      </a:r>
                      <a:endParaRPr lang="ru-RU" sz="1000" dirty="0"/>
                    </a:p>
                  </a:txBody>
                  <a:tcPr/>
                </a:tc>
              </a:tr>
              <a:tr h="13145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МБУК "Березовский КДК"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-   воспитание грамотного слушателя. </a:t>
                      </a:r>
                    </a:p>
                    <a:p>
                      <a:r>
                        <a:rPr lang="ru-RU" sz="1000" dirty="0" smtClean="0"/>
                        <a:t>-   приобщение  к культуре чтения художественной литературы. 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 </a:t>
                      </a:r>
                      <a:r>
                        <a:rPr lang="ru-RU" sz="1000" dirty="0" smtClean="0"/>
                        <a:t>- использование </a:t>
                      </a:r>
                      <a:r>
                        <a:rPr lang="ru-RU" sz="1000" dirty="0" smtClean="0"/>
                        <a:t>фонда библиотеки для организации занятий с детьми, воспитателями, родителями. </a:t>
                      </a:r>
                    </a:p>
                    <a:p>
                      <a:r>
                        <a:rPr lang="ru-RU" sz="1000" dirty="0" smtClean="0"/>
                        <a:t>-  </a:t>
                      </a:r>
                      <a:r>
                        <a:rPr lang="ru-RU" sz="1000" dirty="0" smtClean="0"/>
                        <a:t>организация </a:t>
                      </a:r>
                      <a:r>
                        <a:rPr lang="ru-RU" sz="1000" dirty="0" smtClean="0"/>
                        <a:t>выставок детской литературы </a:t>
                      </a:r>
                    </a:p>
                    <a:p>
                      <a:r>
                        <a:rPr lang="ru-RU" sz="1000" dirty="0" smtClean="0"/>
                        <a:t>-  </a:t>
                      </a:r>
                      <a:r>
                        <a:rPr lang="ru-RU" sz="1000" dirty="0" smtClean="0"/>
                        <a:t>беседы </a:t>
                      </a:r>
                      <a:r>
                        <a:rPr lang="ru-RU" sz="1000" dirty="0" smtClean="0"/>
                        <a:t>с детьми по прочитанным книгам сотрудниками библиотеки.</a:t>
                      </a:r>
                      <a:endParaRPr lang="ru-RU" sz="10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МБОУ ДОД Березовская Детская Школа Искусств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- приобщение </a:t>
                      </a:r>
                      <a:r>
                        <a:rPr lang="ru-RU" sz="1000" dirty="0" smtClean="0"/>
                        <a:t>детей к мировой и национальной музыкальной культуре. </a:t>
                      </a:r>
                    </a:p>
                    <a:p>
                      <a:r>
                        <a:rPr lang="ru-RU" sz="1000" dirty="0" smtClean="0"/>
                        <a:t>-  </a:t>
                      </a:r>
                      <a:r>
                        <a:rPr lang="ru-RU" sz="1000" dirty="0" smtClean="0"/>
                        <a:t>знакомство </a:t>
                      </a:r>
                      <a:r>
                        <a:rPr lang="ru-RU" sz="1000" dirty="0" smtClean="0"/>
                        <a:t>с произведениями классической и народной музыки. </a:t>
                      </a:r>
                    </a:p>
                    <a:p>
                      <a:r>
                        <a:rPr lang="ru-RU" sz="1000" dirty="0" smtClean="0"/>
                        <a:t>-  </a:t>
                      </a:r>
                      <a:r>
                        <a:rPr lang="ru-RU" sz="1000" dirty="0" smtClean="0"/>
                        <a:t>знакомство </a:t>
                      </a:r>
                      <a:r>
                        <a:rPr lang="ru-RU" sz="1000" dirty="0" smtClean="0"/>
                        <a:t>с различными музыкальными произведениями. </a:t>
                      </a:r>
                    </a:p>
                    <a:p>
                      <a:r>
                        <a:rPr lang="ru-RU" sz="1000" dirty="0" smtClean="0"/>
                        <a:t>- </a:t>
                      </a:r>
                      <a:r>
                        <a:rPr lang="ru-RU" sz="1000" dirty="0" smtClean="0"/>
                        <a:t>развитие </a:t>
                      </a:r>
                      <a:r>
                        <a:rPr lang="ru-RU" sz="1000" dirty="0" smtClean="0"/>
                        <a:t>представлений о различных жанрах музыкального искусства.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- концерты </a:t>
                      </a:r>
                      <a:r>
                        <a:rPr lang="ru-RU" sz="1000" dirty="0" smtClean="0"/>
                        <a:t>воспитанников музыкальных школ в </a:t>
                      </a:r>
                      <a:r>
                        <a:rPr lang="ru-RU" sz="1000" dirty="0" smtClean="0"/>
                        <a:t>учреждениях</a:t>
                      </a:r>
                      <a:endParaRPr lang="ru-RU" sz="1000" dirty="0"/>
                    </a:p>
                  </a:txBody>
                  <a:tcPr/>
                </a:tc>
              </a:tr>
              <a:tr h="584896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МБДОУ</a:t>
                      </a:r>
                      <a:r>
                        <a:rPr lang="ru-RU" sz="1000" baseline="0" dirty="0" smtClean="0"/>
                        <a:t> «Березовский </a:t>
                      </a:r>
                      <a:r>
                        <a:rPr lang="ru-RU" sz="1000" baseline="0" dirty="0" err="1" smtClean="0"/>
                        <a:t>д</a:t>
                      </a:r>
                      <a:r>
                        <a:rPr lang="ru-RU" sz="1000" baseline="0" dirty="0" smtClean="0"/>
                        <a:t>/с 35»</a:t>
                      </a:r>
                    </a:p>
                    <a:p>
                      <a:r>
                        <a:rPr lang="ru-RU" sz="1000" baseline="0" dirty="0" smtClean="0"/>
                        <a:t>МОУ СОШ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-  договор </a:t>
                      </a:r>
                      <a:r>
                        <a:rPr lang="ru-RU" sz="1000" dirty="0" smtClean="0"/>
                        <a:t>о сотрудничестве </a:t>
                      </a:r>
                    </a:p>
                    <a:p>
                      <a:r>
                        <a:rPr lang="ru-RU" sz="1000" dirty="0" smtClean="0"/>
                        <a:t>-  совместный план работы </a:t>
                      </a:r>
                    </a:p>
                    <a:p>
                      <a:r>
                        <a:rPr lang="ru-RU" sz="1000" dirty="0" smtClean="0"/>
                        <a:t>-  </a:t>
                      </a:r>
                      <a:r>
                        <a:rPr lang="ru-RU" sz="1000" dirty="0" smtClean="0"/>
                        <a:t>отслеживание </a:t>
                      </a:r>
                      <a:r>
                        <a:rPr lang="ru-RU" sz="1000" dirty="0" smtClean="0"/>
                        <a:t>результатов </a:t>
                      </a:r>
                    </a:p>
                    <a:p>
                      <a:endParaRPr lang="ru-RU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- совместные </a:t>
                      </a:r>
                      <a:r>
                        <a:rPr lang="ru-RU" sz="1000" dirty="0" smtClean="0"/>
                        <a:t>праздники, развлечения </a:t>
                      </a:r>
                      <a:endParaRPr lang="ru-RU" sz="1000" dirty="0"/>
                    </a:p>
                  </a:txBody>
                  <a:tcPr/>
                </a:tc>
              </a:tr>
              <a:tr h="1737360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Родители</a:t>
                      </a:r>
                      <a:r>
                        <a:rPr lang="ru-RU" sz="1000" baseline="0" dirty="0" smtClean="0"/>
                        <a:t>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-   воспитание грамотного слушателя. </a:t>
                      </a:r>
                    </a:p>
                    <a:p>
                      <a:r>
                        <a:rPr lang="ru-RU" sz="1000" dirty="0" smtClean="0"/>
                        <a:t>-   приобщение  к культуре чтения художественной литературы. </a:t>
                      </a:r>
                    </a:p>
                    <a:p>
                      <a:r>
                        <a:rPr lang="ru-RU" sz="1000" dirty="0" smtClean="0"/>
                        <a:t>- приобщение детей к мировой и национальной музыкальной культуре. </a:t>
                      </a:r>
                    </a:p>
                    <a:p>
                      <a:r>
                        <a:rPr lang="ru-RU" sz="1000" dirty="0" smtClean="0"/>
                        <a:t>-  знакомство с произведениями классической и народной музыки. </a:t>
                      </a:r>
                    </a:p>
                    <a:p>
                      <a:r>
                        <a:rPr lang="ru-RU" sz="1000" dirty="0" smtClean="0"/>
                        <a:t>-  знакомство с различными музыкальными произведениями. </a:t>
                      </a:r>
                    </a:p>
                    <a:p>
                      <a:r>
                        <a:rPr lang="ru-RU" sz="1000" dirty="0" smtClean="0"/>
                        <a:t>- развитие представлений о различных жанрах музыкального искусства.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000" dirty="0" smtClean="0"/>
                        <a:t> совместные праздники, развлечения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000" dirty="0" smtClean="0"/>
                        <a:t>-беседы с детьми</a:t>
                      </a:r>
                      <a:endParaRPr lang="ru-RU" sz="1000" dirty="0"/>
                    </a:p>
                  </a:txBody>
                  <a:tcPr/>
                </a:tc>
              </a:tr>
              <a:tr h="5142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МБДОУ </a:t>
                      </a:r>
                      <a:r>
                        <a:rPr lang="ru-RU" sz="1000" dirty="0" smtClean="0"/>
                        <a:t>«Березовский </a:t>
                      </a:r>
                      <a:r>
                        <a:rPr lang="ru-RU" sz="1000" dirty="0" smtClean="0"/>
                        <a:t>детский сад № </a:t>
                      </a:r>
                      <a:r>
                        <a:rPr lang="ru-RU" sz="1000" dirty="0" smtClean="0"/>
                        <a:t>33»</a:t>
                      </a:r>
                      <a:endParaRPr lang="ru-RU" sz="1000" dirty="0" smtClean="0"/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000" dirty="0" smtClean="0"/>
                        <a:t> воспитание грамотного слушателя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000" dirty="0" smtClean="0"/>
                        <a:t> развитие</a:t>
                      </a:r>
                      <a:r>
                        <a:rPr lang="ru-RU" sz="1000" baseline="0" dirty="0" smtClean="0"/>
                        <a:t> презентационных умений</a:t>
                      </a:r>
                      <a:r>
                        <a:rPr lang="ru-RU" sz="1000" dirty="0" smtClean="0"/>
                        <a:t> 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- совместные праздники в населенном пункте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457200" y="381000"/>
            <a:ext cx="8153400" cy="57150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/>
          </a:p>
        </p:txBody>
      </p:sp>
      <p:pic>
        <p:nvPicPr>
          <p:cNvPr id="9221" name="Picture 5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762000" cy="762000"/>
          </a:xfrm>
          <a:prstGeom prst="rect">
            <a:avLst/>
          </a:prstGeom>
          <a:noFill/>
        </p:spPr>
      </p:pic>
      <p:pic>
        <p:nvPicPr>
          <p:cNvPr id="9223" name="Picture 7" descr="MC90043258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0"/>
            <a:ext cx="762000" cy="762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6115" y="2967335"/>
            <a:ext cx="8131778" cy="900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</TotalTime>
  <Words>593</Words>
  <Application>Microsoft Office PowerPoint</Application>
  <PresentationFormat>Экран (4:3)</PresentationFormat>
  <Paragraphs>121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kudakova</cp:lastModifiedBy>
  <cp:revision>57</cp:revision>
  <cp:lastPrinted>1601-01-01T00:00:00Z</cp:lastPrinted>
  <dcterms:created xsi:type="dcterms:W3CDTF">2011-07-11T05:51:16Z</dcterms:created>
  <dcterms:modified xsi:type="dcterms:W3CDTF">2016-03-21T11:27:27Z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